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0EFEC98-D10D-4B84-B7C3-0F2B45926643}">
          <p14:sldIdLst>
            <p14:sldId id="327"/>
            <p14:sldId id="330"/>
            <p14:sldId id="331"/>
            <p14:sldId id="332"/>
            <p14:sldId id="298"/>
            <p14:sldId id="262"/>
            <p14:sldId id="263"/>
            <p14:sldId id="299"/>
            <p14:sldId id="302"/>
            <p14:sldId id="264"/>
            <p14:sldId id="266"/>
            <p14:sldId id="333"/>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7" d="100"/>
          <a:sy n="67" d="100"/>
        </p:scale>
        <p:origin x="66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CA696A-C7AF-47E9-89E1-00238D964A0E}" type="doc">
      <dgm:prSet loTypeId="urn:microsoft.com/office/officeart/2005/8/layout/process4" loCatId="process" qsTypeId="urn:microsoft.com/office/officeart/2005/8/quickstyle/simple1" qsCatId="simple" csTypeId="urn:microsoft.com/office/officeart/2005/8/colors/accent1_2" csCatId="accent1" phldr="1"/>
      <dgm:spPr/>
    </dgm:pt>
    <dgm:pt modelId="{73C83BD9-BF62-46A7-B807-A789867DA943}">
      <dgm:prSet phldrT="[Texto]"/>
      <dgm:spPr/>
      <dgm:t>
        <a:bodyPr/>
        <a:lstStyle/>
        <a:p>
          <a:r>
            <a:rPr lang="es-ES" dirty="0" err="1"/>
            <a:t>get</a:t>
          </a:r>
          <a:r>
            <a:rPr lang="es-ES" dirty="0"/>
            <a:t> </a:t>
          </a:r>
          <a:r>
            <a:rPr lang="es-ES" dirty="0" err="1"/>
            <a:t>request</a:t>
          </a:r>
          <a:r>
            <a:rPr lang="es-ES" dirty="0"/>
            <a:t> </a:t>
          </a:r>
          <a:r>
            <a:rPr lang="es-ES" dirty="0" err="1"/>
            <a:t>using</a:t>
          </a:r>
          <a:r>
            <a:rPr lang="es-ES" dirty="0"/>
            <a:t> API </a:t>
          </a:r>
          <a:r>
            <a:rPr lang="es-ES" dirty="0" err="1"/>
            <a:t>for</a:t>
          </a:r>
          <a:r>
            <a:rPr lang="es-ES" dirty="0"/>
            <a:t> SpaceX data</a:t>
          </a:r>
        </a:p>
      </dgm:t>
    </dgm:pt>
    <dgm:pt modelId="{E0570F90-2C27-4F30-94F6-22A03BBCBFE1}" type="parTrans" cxnId="{8553A60B-A59A-4085-8F56-B03E7A247796}">
      <dgm:prSet/>
      <dgm:spPr/>
      <dgm:t>
        <a:bodyPr/>
        <a:lstStyle/>
        <a:p>
          <a:endParaRPr lang="es-ES"/>
        </a:p>
      </dgm:t>
    </dgm:pt>
    <dgm:pt modelId="{AFF1DCEE-68BD-4C2E-AC7C-6FA099672CB4}" type="sibTrans" cxnId="{8553A60B-A59A-4085-8F56-B03E7A247796}">
      <dgm:prSet/>
      <dgm:spPr/>
      <dgm:t>
        <a:bodyPr/>
        <a:lstStyle/>
        <a:p>
          <a:endParaRPr lang="es-ES"/>
        </a:p>
      </dgm:t>
    </dgm:pt>
    <dgm:pt modelId="{0B4FEBBA-A602-4291-8721-C0B3628F9866}">
      <dgm:prSet phldrT="[Texto]"/>
      <dgm:spPr/>
      <dgm:t>
        <a:bodyPr/>
        <a:lstStyle/>
        <a:p>
          <a:r>
            <a:rPr lang="es-ES" dirty="0"/>
            <a:t>json_normalize and pandas </a:t>
          </a:r>
          <a:r>
            <a:rPr lang="es-ES" dirty="0" err="1"/>
            <a:t>to</a:t>
          </a:r>
          <a:r>
            <a:rPr lang="es-ES" dirty="0"/>
            <a:t> </a:t>
          </a:r>
          <a:r>
            <a:rPr lang="es-ES" dirty="0" err="1"/>
            <a:t>convert</a:t>
          </a:r>
          <a:r>
            <a:rPr lang="es-ES" dirty="0"/>
            <a:t> </a:t>
          </a:r>
          <a:r>
            <a:rPr lang="es-ES" dirty="0" err="1"/>
            <a:t>json</a:t>
          </a:r>
          <a:r>
            <a:rPr lang="es-ES" dirty="0"/>
            <a:t> </a:t>
          </a:r>
          <a:r>
            <a:rPr lang="es-ES" dirty="0" err="1"/>
            <a:t>result</a:t>
          </a:r>
          <a:r>
            <a:rPr lang="es-ES" dirty="0"/>
            <a:t> </a:t>
          </a:r>
          <a:r>
            <a:rPr lang="es-ES" dirty="0" err="1"/>
            <a:t>into</a:t>
          </a:r>
          <a:r>
            <a:rPr lang="es-ES" dirty="0"/>
            <a:t> a </a:t>
          </a:r>
          <a:r>
            <a:rPr lang="es-ES" dirty="0" err="1"/>
            <a:t>dataframe</a:t>
          </a:r>
          <a:endParaRPr lang="es-ES" dirty="0"/>
        </a:p>
      </dgm:t>
    </dgm:pt>
    <dgm:pt modelId="{47B69AB1-E93D-4CE6-B243-BCA065BC0931}" type="parTrans" cxnId="{870B75B5-3C9B-40F4-A0DF-125B0D47DA47}">
      <dgm:prSet/>
      <dgm:spPr/>
      <dgm:t>
        <a:bodyPr/>
        <a:lstStyle/>
        <a:p>
          <a:endParaRPr lang="es-ES"/>
        </a:p>
      </dgm:t>
    </dgm:pt>
    <dgm:pt modelId="{14429BE8-7AF5-4F10-B24B-CC3CC0EBF087}" type="sibTrans" cxnId="{870B75B5-3C9B-40F4-A0DF-125B0D47DA47}">
      <dgm:prSet/>
      <dgm:spPr/>
      <dgm:t>
        <a:bodyPr/>
        <a:lstStyle/>
        <a:p>
          <a:endParaRPr lang="es-ES"/>
        </a:p>
      </dgm:t>
    </dgm:pt>
    <dgm:pt modelId="{4DEE48E5-81A4-4A63-84B0-B627545D8880}">
      <dgm:prSet phldrT="[Texto]"/>
      <dgm:spPr/>
      <dgm:t>
        <a:bodyPr/>
        <a:lstStyle/>
        <a:p>
          <a:r>
            <a:rPr lang="es-ES" dirty="0"/>
            <a:t>Data </a:t>
          </a:r>
          <a:r>
            <a:rPr lang="es-ES" dirty="0" err="1"/>
            <a:t>cleaning</a:t>
          </a:r>
          <a:r>
            <a:rPr lang="es-ES" dirty="0"/>
            <a:t> and </a:t>
          </a:r>
          <a:r>
            <a:rPr lang="es-ES" dirty="0" err="1"/>
            <a:t>correcting</a:t>
          </a:r>
          <a:r>
            <a:rPr lang="es-ES" dirty="0"/>
            <a:t> </a:t>
          </a:r>
          <a:r>
            <a:rPr lang="es-ES" dirty="0" err="1"/>
            <a:t>missing</a:t>
          </a:r>
          <a:r>
            <a:rPr lang="es-ES" dirty="0"/>
            <a:t> </a:t>
          </a:r>
          <a:r>
            <a:rPr lang="es-ES" dirty="0" err="1"/>
            <a:t>values</a:t>
          </a:r>
          <a:endParaRPr lang="es-ES" dirty="0"/>
        </a:p>
      </dgm:t>
    </dgm:pt>
    <dgm:pt modelId="{6A671DC1-C3E7-405F-BAA1-B4AF91F16A51}" type="parTrans" cxnId="{02C2BC1E-3EB0-48DE-B0C0-3E2D3EC2BEBF}">
      <dgm:prSet/>
      <dgm:spPr/>
      <dgm:t>
        <a:bodyPr/>
        <a:lstStyle/>
        <a:p>
          <a:endParaRPr lang="es-ES"/>
        </a:p>
      </dgm:t>
    </dgm:pt>
    <dgm:pt modelId="{0A833009-F915-480D-B341-63F5E587ABF4}" type="sibTrans" cxnId="{02C2BC1E-3EB0-48DE-B0C0-3E2D3EC2BEBF}">
      <dgm:prSet/>
      <dgm:spPr/>
      <dgm:t>
        <a:bodyPr/>
        <a:lstStyle/>
        <a:p>
          <a:endParaRPr lang="es-ES"/>
        </a:p>
      </dgm:t>
    </dgm:pt>
    <dgm:pt modelId="{7A563DB4-0522-4982-9568-AF9AFFBCEE20}" type="pres">
      <dgm:prSet presAssocID="{7BCA696A-C7AF-47E9-89E1-00238D964A0E}" presName="Name0" presStyleCnt="0">
        <dgm:presLayoutVars>
          <dgm:dir/>
          <dgm:animLvl val="lvl"/>
          <dgm:resizeHandles val="exact"/>
        </dgm:presLayoutVars>
      </dgm:prSet>
      <dgm:spPr/>
    </dgm:pt>
    <dgm:pt modelId="{6CBE1CFF-1480-4029-9202-B03F7B7A1254}" type="pres">
      <dgm:prSet presAssocID="{4DEE48E5-81A4-4A63-84B0-B627545D8880}" presName="boxAndChildren" presStyleCnt="0"/>
      <dgm:spPr/>
    </dgm:pt>
    <dgm:pt modelId="{52BB51FF-754C-4E58-B435-9CA797AAE0E3}" type="pres">
      <dgm:prSet presAssocID="{4DEE48E5-81A4-4A63-84B0-B627545D8880}" presName="parentTextBox" presStyleLbl="node1" presStyleIdx="0" presStyleCnt="3"/>
      <dgm:spPr/>
    </dgm:pt>
    <dgm:pt modelId="{3CDC3319-5CE6-4061-A802-795F4615B251}" type="pres">
      <dgm:prSet presAssocID="{14429BE8-7AF5-4F10-B24B-CC3CC0EBF087}" presName="sp" presStyleCnt="0"/>
      <dgm:spPr/>
    </dgm:pt>
    <dgm:pt modelId="{897E1852-FBF8-46B8-8D2D-292B6C0F9E89}" type="pres">
      <dgm:prSet presAssocID="{0B4FEBBA-A602-4291-8721-C0B3628F9866}" presName="arrowAndChildren" presStyleCnt="0"/>
      <dgm:spPr/>
    </dgm:pt>
    <dgm:pt modelId="{022D5B41-A33D-4FE3-B1FD-372FD5135836}" type="pres">
      <dgm:prSet presAssocID="{0B4FEBBA-A602-4291-8721-C0B3628F9866}" presName="parentTextArrow" presStyleLbl="node1" presStyleIdx="1" presStyleCnt="3"/>
      <dgm:spPr/>
    </dgm:pt>
    <dgm:pt modelId="{0B0F1B78-B3F4-45EC-8DEE-D4972155E9B4}" type="pres">
      <dgm:prSet presAssocID="{AFF1DCEE-68BD-4C2E-AC7C-6FA099672CB4}" presName="sp" presStyleCnt="0"/>
      <dgm:spPr/>
    </dgm:pt>
    <dgm:pt modelId="{B801AFBE-8FEA-4B20-8AF1-82E013FCAE99}" type="pres">
      <dgm:prSet presAssocID="{73C83BD9-BF62-46A7-B807-A789867DA943}" presName="arrowAndChildren" presStyleCnt="0"/>
      <dgm:spPr/>
    </dgm:pt>
    <dgm:pt modelId="{9C6E422C-D019-492B-80E6-55ACBE746885}" type="pres">
      <dgm:prSet presAssocID="{73C83BD9-BF62-46A7-B807-A789867DA943}" presName="parentTextArrow" presStyleLbl="node1" presStyleIdx="2" presStyleCnt="3"/>
      <dgm:spPr/>
    </dgm:pt>
  </dgm:ptLst>
  <dgm:cxnLst>
    <dgm:cxn modelId="{8553A60B-A59A-4085-8F56-B03E7A247796}" srcId="{7BCA696A-C7AF-47E9-89E1-00238D964A0E}" destId="{73C83BD9-BF62-46A7-B807-A789867DA943}" srcOrd="0" destOrd="0" parTransId="{E0570F90-2C27-4F30-94F6-22A03BBCBFE1}" sibTransId="{AFF1DCEE-68BD-4C2E-AC7C-6FA099672CB4}"/>
    <dgm:cxn modelId="{5BAE4D10-F978-4FFB-9CCB-FA003849EE98}" type="presOf" srcId="{4DEE48E5-81A4-4A63-84B0-B627545D8880}" destId="{52BB51FF-754C-4E58-B435-9CA797AAE0E3}" srcOrd="0" destOrd="0" presId="urn:microsoft.com/office/officeart/2005/8/layout/process4"/>
    <dgm:cxn modelId="{F3A0D916-94F6-425E-855D-4EA9B100905D}" type="presOf" srcId="{7BCA696A-C7AF-47E9-89E1-00238D964A0E}" destId="{7A563DB4-0522-4982-9568-AF9AFFBCEE20}" srcOrd="0" destOrd="0" presId="urn:microsoft.com/office/officeart/2005/8/layout/process4"/>
    <dgm:cxn modelId="{02C2BC1E-3EB0-48DE-B0C0-3E2D3EC2BEBF}" srcId="{7BCA696A-C7AF-47E9-89E1-00238D964A0E}" destId="{4DEE48E5-81A4-4A63-84B0-B627545D8880}" srcOrd="2" destOrd="0" parTransId="{6A671DC1-C3E7-405F-BAA1-B4AF91F16A51}" sibTransId="{0A833009-F915-480D-B341-63F5E587ABF4}"/>
    <dgm:cxn modelId="{17374370-EAB3-40EF-96EC-4032F79C1F62}" type="presOf" srcId="{0B4FEBBA-A602-4291-8721-C0B3628F9866}" destId="{022D5B41-A33D-4FE3-B1FD-372FD5135836}" srcOrd="0" destOrd="0" presId="urn:microsoft.com/office/officeart/2005/8/layout/process4"/>
    <dgm:cxn modelId="{870B75B5-3C9B-40F4-A0DF-125B0D47DA47}" srcId="{7BCA696A-C7AF-47E9-89E1-00238D964A0E}" destId="{0B4FEBBA-A602-4291-8721-C0B3628F9866}" srcOrd="1" destOrd="0" parTransId="{47B69AB1-E93D-4CE6-B243-BCA065BC0931}" sibTransId="{14429BE8-7AF5-4F10-B24B-CC3CC0EBF087}"/>
    <dgm:cxn modelId="{3EB219FD-2618-4C50-8B97-5A8F18852C78}" type="presOf" srcId="{73C83BD9-BF62-46A7-B807-A789867DA943}" destId="{9C6E422C-D019-492B-80E6-55ACBE746885}" srcOrd="0" destOrd="0" presId="urn:microsoft.com/office/officeart/2005/8/layout/process4"/>
    <dgm:cxn modelId="{66588B85-BB60-4BB7-9858-3E7FF6AAE890}" type="presParOf" srcId="{7A563DB4-0522-4982-9568-AF9AFFBCEE20}" destId="{6CBE1CFF-1480-4029-9202-B03F7B7A1254}" srcOrd="0" destOrd="0" presId="urn:microsoft.com/office/officeart/2005/8/layout/process4"/>
    <dgm:cxn modelId="{6E5CDA0A-7052-4057-B56B-396BCDFD4AB3}" type="presParOf" srcId="{6CBE1CFF-1480-4029-9202-B03F7B7A1254}" destId="{52BB51FF-754C-4E58-B435-9CA797AAE0E3}" srcOrd="0" destOrd="0" presId="urn:microsoft.com/office/officeart/2005/8/layout/process4"/>
    <dgm:cxn modelId="{DF88FE4D-91CC-45F8-A770-14B9C2CA4697}" type="presParOf" srcId="{7A563DB4-0522-4982-9568-AF9AFFBCEE20}" destId="{3CDC3319-5CE6-4061-A802-795F4615B251}" srcOrd="1" destOrd="0" presId="urn:microsoft.com/office/officeart/2005/8/layout/process4"/>
    <dgm:cxn modelId="{D73D49AD-2D5B-436B-9224-E47AB30A0D71}" type="presParOf" srcId="{7A563DB4-0522-4982-9568-AF9AFFBCEE20}" destId="{897E1852-FBF8-46B8-8D2D-292B6C0F9E89}" srcOrd="2" destOrd="0" presId="urn:microsoft.com/office/officeart/2005/8/layout/process4"/>
    <dgm:cxn modelId="{F3613F82-12BF-4658-9406-C67ABBA81575}" type="presParOf" srcId="{897E1852-FBF8-46B8-8D2D-292B6C0F9E89}" destId="{022D5B41-A33D-4FE3-B1FD-372FD5135836}" srcOrd="0" destOrd="0" presId="urn:microsoft.com/office/officeart/2005/8/layout/process4"/>
    <dgm:cxn modelId="{B8400EEC-E9C7-4427-8C77-28FD1150577E}" type="presParOf" srcId="{7A563DB4-0522-4982-9568-AF9AFFBCEE20}" destId="{0B0F1B78-B3F4-45EC-8DEE-D4972155E9B4}" srcOrd="3" destOrd="0" presId="urn:microsoft.com/office/officeart/2005/8/layout/process4"/>
    <dgm:cxn modelId="{B6EAE1C6-FE55-4C72-A933-C4A047BA0FB5}" type="presParOf" srcId="{7A563DB4-0522-4982-9568-AF9AFFBCEE20}" destId="{B801AFBE-8FEA-4B20-8AF1-82E013FCAE99}" srcOrd="4" destOrd="0" presId="urn:microsoft.com/office/officeart/2005/8/layout/process4"/>
    <dgm:cxn modelId="{7015FA38-E937-4606-AB89-B40A4D91DC3D}" type="presParOf" srcId="{B801AFBE-8FEA-4B20-8AF1-82E013FCAE99}" destId="{9C6E422C-D019-492B-80E6-55ACBE74688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A696A-C7AF-47E9-89E1-00238D964A0E}" type="doc">
      <dgm:prSet loTypeId="urn:microsoft.com/office/officeart/2005/8/layout/process4" loCatId="process" qsTypeId="urn:microsoft.com/office/officeart/2005/8/quickstyle/simple1" qsCatId="simple" csTypeId="urn:microsoft.com/office/officeart/2005/8/colors/accent1_2" csCatId="accent1" phldr="1"/>
      <dgm:spPr/>
    </dgm:pt>
    <dgm:pt modelId="{73C83BD9-BF62-46A7-B807-A789867DA943}">
      <dgm:prSet phldrT="[Texto]"/>
      <dgm:spPr/>
      <dgm:t>
        <a:bodyPr/>
        <a:lstStyle/>
        <a:p>
          <a:r>
            <a:rPr lang="es-ES" dirty="0" err="1"/>
            <a:t>Request</a:t>
          </a:r>
          <a:r>
            <a:rPr lang="es-ES" dirty="0"/>
            <a:t> data </a:t>
          </a:r>
          <a:r>
            <a:rPr lang="es-ES" dirty="0" err="1"/>
            <a:t>from</a:t>
          </a:r>
          <a:r>
            <a:rPr lang="es-ES" dirty="0"/>
            <a:t> Falcon 9 </a:t>
          </a:r>
          <a:r>
            <a:rPr lang="es-ES" dirty="0" err="1"/>
            <a:t>launch</a:t>
          </a:r>
          <a:r>
            <a:rPr lang="es-ES" dirty="0"/>
            <a:t> </a:t>
          </a:r>
          <a:r>
            <a:rPr lang="es-ES" dirty="0" err="1"/>
            <a:t>from</a:t>
          </a:r>
          <a:r>
            <a:rPr lang="es-ES" dirty="0"/>
            <a:t> Wikipedia </a:t>
          </a:r>
          <a:r>
            <a:rPr lang="es-ES" dirty="0" err="1"/>
            <a:t>url</a:t>
          </a:r>
          <a:endParaRPr lang="es-ES" dirty="0"/>
        </a:p>
      </dgm:t>
    </dgm:pt>
    <dgm:pt modelId="{E0570F90-2C27-4F30-94F6-22A03BBCBFE1}" type="parTrans" cxnId="{8553A60B-A59A-4085-8F56-B03E7A247796}">
      <dgm:prSet/>
      <dgm:spPr/>
      <dgm:t>
        <a:bodyPr/>
        <a:lstStyle/>
        <a:p>
          <a:endParaRPr lang="es-ES"/>
        </a:p>
      </dgm:t>
    </dgm:pt>
    <dgm:pt modelId="{AFF1DCEE-68BD-4C2E-AC7C-6FA099672CB4}" type="sibTrans" cxnId="{8553A60B-A59A-4085-8F56-B03E7A247796}">
      <dgm:prSet/>
      <dgm:spPr/>
      <dgm:t>
        <a:bodyPr/>
        <a:lstStyle/>
        <a:p>
          <a:endParaRPr lang="es-ES"/>
        </a:p>
      </dgm:t>
    </dgm:pt>
    <dgm:pt modelId="{0B4FEBBA-A602-4291-8721-C0B3628F9866}">
      <dgm:prSet phldrT="[Texto]"/>
      <dgm:spPr/>
      <dgm:t>
        <a:bodyPr/>
        <a:lstStyle/>
        <a:p>
          <a:r>
            <a:rPr lang="es-ES" dirty="0" err="1"/>
            <a:t>Create</a:t>
          </a:r>
          <a:r>
            <a:rPr lang="es-ES" dirty="0"/>
            <a:t> a BeautifulSoup </a:t>
          </a:r>
          <a:r>
            <a:rPr lang="es-ES" dirty="0" err="1"/>
            <a:t>from</a:t>
          </a:r>
          <a:r>
            <a:rPr lang="es-ES" dirty="0"/>
            <a:t> HTML response</a:t>
          </a:r>
        </a:p>
      </dgm:t>
    </dgm:pt>
    <dgm:pt modelId="{47B69AB1-E93D-4CE6-B243-BCA065BC0931}" type="parTrans" cxnId="{870B75B5-3C9B-40F4-A0DF-125B0D47DA47}">
      <dgm:prSet/>
      <dgm:spPr/>
      <dgm:t>
        <a:bodyPr/>
        <a:lstStyle/>
        <a:p>
          <a:endParaRPr lang="es-ES"/>
        </a:p>
      </dgm:t>
    </dgm:pt>
    <dgm:pt modelId="{14429BE8-7AF5-4F10-B24B-CC3CC0EBF087}" type="sibTrans" cxnId="{870B75B5-3C9B-40F4-A0DF-125B0D47DA47}">
      <dgm:prSet/>
      <dgm:spPr/>
      <dgm:t>
        <a:bodyPr/>
        <a:lstStyle/>
        <a:p>
          <a:endParaRPr lang="es-ES"/>
        </a:p>
      </dgm:t>
    </dgm:pt>
    <dgm:pt modelId="{4DEE48E5-81A4-4A63-84B0-B627545D8880}">
      <dgm:prSet phldrT="[Texto]"/>
      <dgm:spPr/>
      <dgm:t>
        <a:bodyPr/>
        <a:lstStyle/>
        <a:p>
          <a:r>
            <a:rPr lang="es-ES" dirty="0" err="1"/>
            <a:t>Extract</a:t>
          </a:r>
          <a:r>
            <a:rPr lang="es-ES" dirty="0"/>
            <a:t> </a:t>
          </a:r>
          <a:r>
            <a:rPr lang="es-ES" dirty="0" err="1"/>
            <a:t>column</a:t>
          </a:r>
          <a:r>
            <a:rPr lang="es-ES" dirty="0"/>
            <a:t> </a:t>
          </a:r>
          <a:r>
            <a:rPr lang="es-ES" dirty="0" err="1"/>
            <a:t>names</a:t>
          </a:r>
          <a:r>
            <a:rPr lang="es-ES" dirty="0"/>
            <a:t> </a:t>
          </a:r>
          <a:r>
            <a:rPr lang="es-ES" dirty="0" err="1"/>
            <a:t>from</a:t>
          </a:r>
          <a:r>
            <a:rPr lang="es-ES" dirty="0"/>
            <a:t> HTML </a:t>
          </a:r>
          <a:r>
            <a:rPr lang="es-ES" dirty="0" err="1"/>
            <a:t>header</a:t>
          </a:r>
          <a:endParaRPr lang="es-ES" dirty="0"/>
        </a:p>
      </dgm:t>
    </dgm:pt>
    <dgm:pt modelId="{6A671DC1-C3E7-405F-BAA1-B4AF91F16A51}" type="parTrans" cxnId="{02C2BC1E-3EB0-48DE-B0C0-3E2D3EC2BEBF}">
      <dgm:prSet/>
      <dgm:spPr/>
      <dgm:t>
        <a:bodyPr/>
        <a:lstStyle/>
        <a:p>
          <a:endParaRPr lang="es-ES"/>
        </a:p>
      </dgm:t>
    </dgm:pt>
    <dgm:pt modelId="{0A833009-F915-480D-B341-63F5E587ABF4}" type="sibTrans" cxnId="{02C2BC1E-3EB0-48DE-B0C0-3E2D3EC2BEBF}">
      <dgm:prSet/>
      <dgm:spPr/>
      <dgm:t>
        <a:bodyPr/>
        <a:lstStyle/>
        <a:p>
          <a:endParaRPr lang="es-ES"/>
        </a:p>
      </dgm:t>
    </dgm:pt>
    <dgm:pt modelId="{7A563DB4-0522-4982-9568-AF9AFFBCEE20}" type="pres">
      <dgm:prSet presAssocID="{7BCA696A-C7AF-47E9-89E1-00238D964A0E}" presName="Name0" presStyleCnt="0">
        <dgm:presLayoutVars>
          <dgm:dir/>
          <dgm:animLvl val="lvl"/>
          <dgm:resizeHandles val="exact"/>
        </dgm:presLayoutVars>
      </dgm:prSet>
      <dgm:spPr/>
    </dgm:pt>
    <dgm:pt modelId="{6CBE1CFF-1480-4029-9202-B03F7B7A1254}" type="pres">
      <dgm:prSet presAssocID="{4DEE48E5-81A4-4A63-84B0-B627545D8880}" presName="boxAndChildren" presStyleCnt="0"/>
      <dgm:spPr/>
    </dgm:pt>
    <dgm:pt modelId="{52BB51FF-754C-4E58-B435-9CA797AAE0E3}" type="pres">
      <dgm:prSet presAssocID="{4DEE48E5-81A4-4A63-84B0-B627545D8880}" presName="parentTextBox" presStyleLbl="node1" presStyleIdx="0" presStyleCnt="3"/>
      <dgm:spPr/>
    </dgm:pt>
    <dgm:pt modelId="{3CDC3319-5CE6-4061-A802-795F4615B251}" type="pres">
      <dgm:prSet presAssocID="{14429BE8-7AF5-4F10-B24B-CC3CC0EBF087}" presName="sp" presStyleCnt="0"/>
      <dgm:spPr/>
    </dgm:pt>
    <dgm:pt modelId="{897E1852-FBF8-46B8-8D2D-292B6C0F9E89}" type="pres">
      <dgm:prSet presAssocID="{0B4FEBBA-A602-4291-8721-C0B3628F9866}" presName="arrowAndChildren" presStyleCnt="0"/>
      <dgm:spPr/>
    </dgm:pt>
    <dgm:pt modelId="{022D5B41-A33D-4FE3-B1FD-372FD5135836}" type="pres">
      <dgm:prSet presAssocID="{0B4FEBBA-A602-4291-8721-C0B3628F9866}" presName="parentTextArrow" presStyleLbl="node1" presStyleIdx="1" presStyleCnt="3"/>
      <dgm:spPr/>
    </dgm:pt>
    <dgm:pt modelId="{0B0F1B78-B3F4-45EC-8DEE-D4972155E9B4}" type="pres">
      <dgm:prSet presAssocID="{AFF1DCEE-68BD-4C2E-AC7C-6FA099672CB4}" presName="sp" presStyleCnt="0"/>
      <dgm:spPr/>
    </dgm:pt>
    <dgm:pt modelId="{B801AFBE-8FEA-4B20-8AF1-82E013FCAE99}" type="pres">
      <dgm:prSet presAssocID="{73C83BD9-BF62-46A7-B807-A789867DA943}" presName="arrowAndChildren" presStyleCnt="0"/>
      <dgm:spPr/>
    </dgm:pt>
    <dgm:pt modelId="{9C6E422C-D019-492B-80E6-55ACBE746885}" type="pres">
      <dgm:prSet presAssocID="{73C83BD9-BF62-46A7-B807-A789867DA943}" presName="parentTextArrow" presStyleLbl="node1" presStyleIdx="2" presStyleCnt="3"/>
      <dgm:spPr/>
    </dgm:pt>
  </dgm:ptLst>
  <dgm:cxnLst>
    <dgm:cxn modelId="{8553A60B-A59A-4085-8F56-B03E7A247796}" srcId="{7BCA696A-C7AF-47E9-89E1-00238D964A0E}" destId="{73C83BD9-BF62-46A7-B807-A789867DA943}" srcOrd="0" destOrd="0" parTransId="{E0570F90-2C27-4F30-94F6-22A03BBCBFE1}" sibTransId="{AFF1DCEE-68BD-4C2E-AC7C-6FA099672CB4}"/>
    <dgm:cxn modelId="{5BAE4D10-F978-4FFB-9CCB-FA003849EE98}" type="presOf" srcId="{4DEE48E5-81A4-4A63-84B0-B627545D8880}" destId="{52BB51FF-754C-4E58-B435-9CA797AAE0E3}" srcOrd="0" destOrd="0" presId="urn:microsoft.com/office/officeart/2005/8/layout/process4"/>
    <dgm:cxn modelId="{F3A0D916-94F6-425E-855D-4EA9B100905D}" type="presOf" srcId="{7BCA696A-C7AF-47E9-89E1-00238D964A0E}" destId="{7A563DB4-0522-4982-9568-AF9AFFBCEE20}" srcOrd="0" destOrd="0" presId="urn:microsoft.com/office/officeart/2005/8/layout/process4"/>
    <dgm:cxn modelId="{02C2BC1E-3EB0-48DE-B0C0-3E2D3EC2BEBF}" srcId="{7BCA696A-C7AF-47E9-89E1-00238D964A0E}" destId="{4DEE48E5-81A4-4A63-84B0-B627545D8880}" srcOrd="2" destOrd="0" parTransId="{6A671DC1-C3E7-405F-BAA1-B4AF91F16A51}" sibTransId="{0A833009-F915-480D-B341-63F5E587ABF4}"/>
    <dgm:cxn modelId="{17374370-EAB3-40EF-96EC-4032F79C1F62}" type="presOf" srcId="{0B4FEBBA-A602-4291-8721-C0B3628F9866}" destId="{022D5B41-A33D-4FE3-B1FD-372FD5135836}" srcOrd="0" destOrd="0" presId="urn:microsoft.com/office/officeart/2005/8/layout/process4"/>
    <dgm:cxn modelId="{870B75B5-3C9B-40F4-A0DF-125B0D47DA47}" srcId="{7BCA696A-C7AF-47E9-89E1-00238D964A0E}" destId="{0B4FEBBA-A602-4291-8721-C0B3628F9866}" srcOrd="1" destOrd="0" parTransId="{47B69AB1-E93D-4CE6-B243-BCA065BC0931}" sibTransId="{14429BE8-7AF5-4F10-B24B-CC3CC0EBF087}"/>
    <dgm:cxn modelId="{3EB219FD-2618-4C50-8B97-5A8F18852C78}" type="presOf" srcId="{73C83BD9-BF62-46A7-B807-A789867DA943}" destId="{9C6E422C-D019-492B-80E6-55ACBE746885}" srcOrd="0" destOrd="0" presId="urn:microsoft.com/office/officeart/2005/8/layout/process4"/>
    <dgm:cxn modelId="{66588B85-BB60-4BB7-9858-3E7FF6AAE890}" type="presParOf" srcId="{7A563DB4-0522-4982-9568-AF9AFFBCEE20}" destId="{6CBE1CFF-1480-4029-9202-B03F7B7A1254}" srcOrd="0" destOrd="0" presId="urn:microsoft.com/office/officeart/2005/8/layout/process4"/>
    <dgm:cxn modelId="{6E5CDA0A-7052-4057-B56B-396BCDFD4AB3}" type="presParOf" srcId="{6CBE1CFF-1480-4029-9202-B03F7B7A1254}" destId="{52BB51FF-754C-4E58-B435-9CA797AAE0E3}" srcOrd="0" destOrd="0" presId="urn:microsoft.com/office/officeart/2005/8/layout/process4"/>
    <dgm:cxn modelId="{DF88FE4D-91CC-45F8-A770-14B9C2CA4697}" type="presParOf" srcId="{7A563DB4-0522-4982-9568-AF9AFFBCEE20}" destId="{3CDC3319-5CE6-4061-A802-795F4615B251}" srcOrd="1" destOrd="0" presId="urn:microsoft.com/office/officeart/2005/8/layout/process4"/>
    <dgm:cxn modelId="{D73D49AD-2D5B-436B-9224-E47AB30A0D71}" type="presParOf" srcId="{7A563DB4-0522-4982-9568-AF9AFFBCEE20}" destId="{897E1852-FBF8-46B8-8D2D-292B6C0F9E89}" srcOrd="2" destOrd="0" presId="urn:microsoft.com/office/officeart/2005/8/layout/process4"/>
    <dgm:cxn modelId="{F3613F82-12BF-4658-9406-C67ABBA81575}" type="presParOf" srcId="{897E1852-FBF8-46B8-8D2D-292B6C0F9E89}" destId="{022D5B41-A33D-4FE3-B1FD-372FD5135836}" srcOrd="0" destOrd="0" presId="urn:microsoft.com/office/officeart/2005/8/layout/process4"/>
    <dgm:cxn modelId="{B8400EEC-E9C7-4427-8C77-28FD1150577E}" type="presParOf" srcId="{7A563DB4-0522-4982-9568-AF9AFFBCEE20}" destId="{0B0F1B78-B3F4-45EC-8DEE-D4972155E9B4}" srcOrd="3" destOrd="0" presId="urn:microsoft.com/office/officeart/2005/8/layout/process4"/>
    <dgm:cxn modelId="{B6EAE1C6-FE55-4C72-A933-C4A047BA0FB5}" type="presParOf" srcId="{7A563DB4-0522-4982-9568-AF9AFFBCEE20}" destId="{B801AFBE-8FEA-4B20-8AF1-82E013FCAE99}" srcOrd="4" destOrd="0" presId="urn:microsoft.com/office/officeart/2005/8/layout/process4"/>
    <dgm:cxn modelId="{7015FA38-E937-4606-AB89-B40A4D91DC3D}" type="presParOf" srcId="{B801AFBE-8FEA-4B20-8AF1-82E013FCAE99}" destId="{9C6E422C-D019-492B-80E6-55ACBE74688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E3FEB-D920-4F8C-AB4C-1BA6CE3DF20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CCBEDFCA-D13D-45F3-BB17-AE8868C0E971}">
      <dgm:prSet phldrT="[Texto]" custT="1"/>
      <dgm:spPr>
        <a:ln>
          <a:solidFill>
            <a:schemeClr val="tx1"/>
          </a:solidFill>
        </a:ln>
      </dgm:spPr>
      <dgm:t>
        <a:bodyPr/>
        <a:lstStyle/>
        <a:p>
          <a:r>
            <a:rPr lang="es-ES" sz="1800" b="1" u="sng" dirty="0" err="1">
              <a:latin typeface="Abadi" panose="020B0604020104020204" pitchFamily="34" charset="0"/>
            </a:rPr>
            <a:t>Building</a:t>
          </a:r>
          <a:endParaRPr lang="es-ES" sz="1800" b="1" u="sng" dirty="0">
            <a:latin typeface="Abadi" panose="020B0604020104020204" pitchFamily="34" charset="0"/>
          </a:endParaRPr>
        </a:p>
        <a:p>
          <a:r>
            <a:rPr lang="es-ES" sz="1800" dirty="0">
              <a:latin typeface="Abadi" panose="020B0604020104020204" pitchFamily="34" charset="0"/>
            </a:rPr>
            <a:t>· Load </a:t>
          </a:r>
          <a:r>
            <a:rPr lang="es-ES" sz="1800" dirty="0" err="1">
              <a:latin typeface="Abadi" panose="020B0604020104020204" pitchFamily="34" charset="0"/>
            </a:rPr>
            <a:t>dataset</a:t>
          </a:r>
          <a:r>
            <a:rPr lang="es-ES" sz="1800" dirty="0">
              <a:latin typeface="Abadi" panose="020B0604020104020204" pitchFamily="34" charset="0"/>
            </a:rPr>
            <a:t> </a:t>
          </a:r>
          <a:r>
            <a:rPr lang="es-ES" sz="1800" dirty="0" err="1">
              <a:latin typeface="Abadi" panose="020B0604020104020204" pitchFamily="34" charset="0"/>
            </a:rPr>
            <a:t>into</a:t>
          </a:r>
          <a:r>
            <a:rPr lang="es-ES" sz="1800" dirty="0">
              <a:latin typeface="Abadi" panose="020B0604020104020204" pitchFamily="34" charset="0"/>
            </a:rPr>
            <a:t> </a:t>
          </a:r>
          <a:r>
            <a:rPr lang="es-ES" sz="1800" dirty="0" err="1">
              <a:latin typeface="Abadi" panose="020B0604020104020204" pitchFamily="34" charset="0"/>
            </a:rPr>
            <a:t>Numpy</a:t>
          </a:r>
          <a:r>
            <a:rPr lang="es-ES" sz="1800" dirty="0">
              <a:latin typeface="Abadi" panose="020B0604020104020204" pitchFamily="34" charset="0"/>
            </a:rPr>
            <a:t> and Pandas.</a:t>
          </a:r>
        </a:p>
        <a:p>
          <a:r>
            <a:rPr lang="es-ES" sz="1800" dirty="0">
              <a:latin typeface="Abadi" panose="020B0604020104020204" pitchFamily="34" charset="0"/>
            </a:rPr>
            <a:t>· </a:t>
          </a:r>
          <a:r>
            <a:rPr lang="es-ES" sz="1800" dirty="0" err="1">
              <a:latin typeface="Abadi" panose="020B0604020104020204" pitchFamily="34" charset="0"/>
            </a:rPr>
            <a:t>Transform</a:t>
          </a:r>
          <a:r>
            <a:rPr lang="es-ES" sz="1800" dirty="0">
              <a:latin typeface="Abadi" panose="020B0604020104020204" pitchFamily="34" charset="0"/>
            </a:rPr>
            <a:t> data and </a:t>
          </a:r>
          <a:r>
            <a:rPr lang="es-ES" sz="1800" dirty="0" err="1">
              <a:latin typeface="Abadi" panose="020B0604020104020204" pitchFamily="34" charset="0"/>
            </a:rPr>
            <a:t>split</a:t>
          </a:r>
          <a:r>
            <a:rPr lang="es-ES" sz="1800" dirty="0">
              <a:latin typeface="Abadi" panose="020B0604020104020204" pitchFamily="34" charset="0"/>
            </a:rPr>
            <a:t> </a:t>
          </a:r>
          <a:r>
            <a:rPr lang="es-ES" sz="1800" dirty="0" err="1">
              <a:latin typeface="Abadi" panose="020B0604020104020204" pitchFamily="34" charset="0"/>
            </a:rPr>
            <a:t>it</a:t>
          </a:r>
          <a:r>
            <a:rPr lang="es-ES" sz="1800" dirty="0">
              <a:latin typeface="Abadi" panose="020B0604020104020204" pitchFamily="34" charset="0"/>
            </a:rPr>
            <a:t> </a:t>
          </a:r>
          <a:r>
            <a:rPr lang="es-ES" sz="1800" dirty="0" err="1">
              <a:latin typeface="Abadi" panose="020B0604020104020204" pitchFamily="34" charset="0"/>
            </a:rPr>
            <a:t>for</a:t>
          </a:r>
          <a:r>
            <a:rPr lang="es-ES" sz="1800" dirty="0">
              <a:latin typeface="Abadi" panose="020B0604020104020204" pitchFamily="34" charset="0"/>
            </a:rPr>
            <a:t> training and test </a:t>
          </a:r>
          <a:r>
            <a:rPr lang="es-ES" sz="1800" dirty="0" err="1">
              <a:latin typeface="Abadi" panose="020B0604020104020204" pitchFamily="34" charset="0"/>
            </a:rPr>
            <a:t>datasets</a:t>
          </a:r>
          <a:r>
            <a:rPr lang="es-ES" sz="1800" dirty="0">
              <a:latin typeface="Abadi" panose="020B0604020104020204" pitchFamily="34" charset="0"/>
            </a:rPr>
            <a:t>.</a:t>
          </a:r>
        </a:p>
        <a:p>
          <a:r>
            <a:rPr lang="es-ES" sz="1800" dirty="0">
              <a:latin typeface="Abadi" panose="020B0604020104020204" pitchFamily="34" charset="0"/>
            </a:rPr>
            <a:t>· </a:t>
          </a:r>
          <a:r>
            <a:rPr lang="es-ES" sz="1800" dirty="0" err="1">
              <a:latin typeface="Abadi" panose="020B0604020104020204" pitchFamily="34" charset="0"/>
            </a:rPr>
            <a:t>Review</a:t>
          </a:r>
          <a:r>
            <a:rPr lang="es-ES" sz="1800" dirty="0">
              <a:latin typeface="Abadi" panose="020B0604020104020204" pitchFamily="34" charset="0"/>
            </a:rPr>
            <a:t> performance </a:t>
          </a:r>
          <a:r>
            <a:rPr lang="es-ES" sz="1800" dirty="0" err="1">
              <a:latin typeface="Abadi" panose="020B0604020104020204" pitchFamily="34" charset="0"/>
            </a:rPr>
            <a:t>of</a:t>
          </a:r>
          <a:r>
            <a:rPr lang="es-ES" sz="1800" dirty="0">
              <a:latin typeface="Abadi" panose="020B0604020104020204" pitchFamily="34" charset="0"/>
            </a:rPr>
            <a:t> </a:t>
          </a:r>
          <a:r>
            <a:rPr lang="es-ES" sz="1800" dirty="0" err="1">
              <a:latin typeface="Abadi" panose="020B0604020104020204" pitchFamily="34" charset="0"/>
            </a:rPr>
            <a:t>each</a:t>
          </a:r>
          <a:r>
            <a:rPr lang="es-ES" sz="1800" dirty="0">
              <a:latin typeface="Abadi" panose="020B0604020104020204" pitchFamily="34" charset="0"/>
            </a:rPr>
            <a:t> </a:t>
          </a:r>
          <a:r>
            <a:rPr lang="es-ES" sz="1800" dirty="0" err="1">
              <a:latin typeface="Abadi" panose="020B0604020104020204" pitchFamily="34" charset="0"/>
            </a:rPr>
            <a:t>type</a:t>
          </a:r>
          <a:r>
            <a:rPr lang="es-ES" sz="1800" dirty="0">
              <a:latin typeface="Abadi" panose="020B0604020104020204" pitchFamily="34" charset="0"/>
            </a:rPr>
            <a:t> </a:t>
          </a:r>
          <a:r>
            <a:rPr lang="es-ES" sz="1800" dirty="0" err="1">
              <a:latin typeface="Abadi" panose="020B0604020104020204" pitchFamily="34" charset="0"/>
            </a:rPr>
            <a:t>of</a:t>
          </a:r>
          <a:r>
            <a:rPr lang="es-ES" sz="1800" dirty="0">
              <a:latin typeface="Abadi" panose="020B0604020104020204" pitchFamily="34" charset="0"/>
            </a:rPr>
            <a:t> ML </a:t>
          </a:r>
          <a:r>
            <a:rPr lang="es-ES" sz="1800" dirty="0" err="1">
              <a:latin typeface="Abadi" panose="020B0604020104020204" pitchFamily="34" charset="0"/>
            </a:rPr>
            <a:t>to</a:t>
          </a:r>
          <a:r>
            <a:rPr lang="es-ES" sz="1800" dirty="0">
              <a:latin typeface="Abadi" panose="020B0604020104020204" pitchFamily="34" charset="0"/>
            </a:rPr>
            <a:t> decide </a:t>
          </a:r>
          <a:r>
            <a:rPr lang="es-ES" sz="1800" dirty="0" err="1">
              <a:latin typeface="Abadi" panose="020B0604020104020204" pitchFamily="34" charset="0"/>
            </a:rPr>
            <a:t>which</a:t>
          </a:r>
          <a:r>
            <a:rPr lang="es-ES" sz="1800" dirty="0">
              <a:latin typeface="Abadi" panose="020B0604020104020204" pitchFamily="34" charset="0"/>
            </a:rPr>
            <a:t> </a:t>
          </a:r>
          <a:r>
            <a:rPr lang="es-ES" sz="1800" dirty="0" err="1">
              <a:latin typeface="Abadi" panose="020B0604020104020204" pitchFamily="34" charset="0"/>
            </a:rPr>
            <a:t>one</a:t>
          </a:r>
          <a:r>
            <a:rPr lang="es-ES" sz="1800" dirty="0">
              <a:latin typeface="Abadi" panose="020B0604020104020204" pitchFamily="34" charset="0"/>
            </a:rPr>
            <a:t> </a:t>
          </a:r>
          <a:r>
            <a:rPr lang="es-ES" sz="1800" dirty="0" err="1">
              <a:latin typeface="Abadi" panose="020B0604020104020204" pitchFamily="34" charset="0"/>
            </a:rPr>
            <a:t>to</a:t>
          </a:r>
          <a:r>
            <a:rPr lang="es-ES" sz="1800" dirty="0">
              <a:latin typeface="Abadi" panose="020B0604020104020204" pitchFamily="34" charset="0"/>
            </a:rPr>
            <a:t> use.</a:t>
          </a:r>
        </a:p>
        <a:p>
          <a:r>
            <a:rPr lang="es-ES" sz="1800" dirty="0">
              <a:latin typeface="Abadi" panose="020B0604020104020204" pitchFamily="34" charset="0"/>
            </a:rPr>
            <a:t>· Set </a:t>
          </a:r>
          <a:r>
            <a:rPr lang="es-ES" sz="1800" dirty="0" err="1">
              <a:latin typeface="Abadi" panose="020B0604020104020204" pitchFamily="34" charset="0"/>
            </a:rPr>
            <a:t>parameters</a:t>
          </a:r>
          <a:r>
            <a:rPr lang="es-ES" sz="1800" dirty="0">
              <a:latin typeface="Abadi" panose="020B0604020104020204" pitchFamily="34" charset="0"/>
            </a:rPr>
            <a:t> and </a:t>
          </a:r>
          <a:r>
            <a:rPr lang="es-ES" sz="1800" dirty="0" err="1">
              <a:latin typeface="Abadi" panose="020B0604020104020204" pitchFamily="34" charset="0"/>
            </a:rPr>
            <a:t>algorithms</a:t>
          </a:r>
          <a:r>
            <a:rPr lang="es-ES" sz="1800" dirty="0">
              <a:latin typeface="Abadi" panose="020B0604020104020204" pitchFamily="34" charset="0"/>
            </a:rPr>
            <a:t> </a:t>
          </a:r>
          <a:r>
            <a:rPr lang="es-ES" sz="1800" dirty="0" err="1">
              <a:latin typeface="Abadi" panose="020B0604020104020204" pitchFamily="34" charset="0"/>
            </a:rPr>
            <a:t>to</a:t>
          </a:r>
          <a:r>
            <a:rPr lang="es-ES" sz="1800" dirty="0">
              <a:latin typeface="Abadi" panose="020B0604020104020204" pitchFamily="34" charset="0"/>
            </a:rPr>
            <a:t> </a:t>
          </a:r>
          <a:r>
            <a:rPr lang="es-ES" sz="1800" dirty="0" err="1">
              <a:latin typeface="Abadi" panose="020B0604020104020204" pitchFamily="34" charset="0"/>
            </a:rPr>
            <a:t>GridSearch</a:t>
          </a:r>
          <a:r>
            <a:rPr lang="es-ES" sz="1800" dirty="0">
              <a:latin typeface="Abadi" panose="020B0604020104020204" pitchFamily="34" charset="0"/>
            </a:rPr>
            <a:t> and </a:t>
          </a:r>
          <a:r>
            <a:rPr lang="es-ES" sz="1800" dirty="0" err="1">
              <a:latin typeface="Abadi" panose="020B0604020104020204" pitchFamily="34" charset="0"/>
            </a:rPr>
            <a:t>fit</a:t>
          </a:r>
          <a:r>
            <a:rPr lang="es-ES" sz="1800" dirty="0">
              <a:latin typeface="Abadi" panose="020B0604020104020204" pitchFamily="34" charset="0"/>
            </a:rPr>
            <a:t> </a:t>
          </a:r>
          <a:r>
            <a:rPr lang="es-ES" sz="1800" dirty="0" err="1">
              <a:latin typeface="Abadi" panose="020B0604020104020204" pitchFamily="34" charset="0"/>
            </a:rPr>
            <a:t>into</a:t>
          </a:r>
          <a:r>
            <a:rPr lang="es-ES" sz="1800" dirty="0">
              <a:latin typeface="Abadi" panose="020B0604020104020204" pitchFamily="34" charset="0"/>
            </a:rPr>
            <a:t> </a:t>
          </a:r>
          <a:r>
            <a:rPr lang="es-ES" sz="1800" dirty="0" err="1">
              <a:latin typeface="Abadi" panose="020B0604020104020204" pitchFamily="34" charset="0"/>
            </a:rPr>
            <a:t>the</a:t>
          </a:r>
          <a:r>
            <a:rPr lang="es-ES" sz="1800" dirty="0">
              <a:latin typeface="Abadi" panose="020B0604020104020204" pitchFamily="34" charset="0"/>
            </a:rPr>
            <a:t> </a:t>
          </a:r>
          <a:r>
            <a:rPr lang="es-ES" sz="1800" dirty="0" err="1">
              <a:latin typeface="Abadi" panose="020B0604020104020204" pitchFamily="34" charset="0"/>
            </a:rPr>
            <a:t>dataset</a:t>
          </a:r>
          <a:r>
            <a:rPr lang="es-ES" sz="1800" dirty="0"/>
            <a:t>.</a:t>
          </a:r>
        </a:p>
      </dgm:t>
    </dgm:pt>
    <dgm:pt modelId="{30AD7C7C-71E7-4E52-AEB9-82B8AE7140C8}" type="parTrans" cxnId="{2E22DAD1-071C-4FB2-910B-42A22A539436}">
      <dgm:prSet/>
      <dgm:spPr/>
      <dgm:t>
        <a:bodyPr/>
        <a:lstStyle/>
        <a:p>
          <a:endParaRPr lang="es-ES"/>
        </a:p>
      </dgm:t>
    </dgm:pt>
    <dgm:pt modelId="{FD6E13B1-66BC-4A94-8C64-73B687885B14}" type="sibTrans" cxnId="{2E22DAD1-071C-4FB2-910B-42A22A539436}">
      <dgm:prSet/>
      <dgm:spPr>
        <a:ln>
          <a:solidFill>
            <a:schemeClr val="tx1">
              <a:alpha val="90000"/>
            </a:schemeClr>
          </a:solidFill>
        </a:ln>
      </dgm:spPr>
      <dgm:t>
        <a:bodyPr/>
        <a:lstStyle/>
        <a:p>
          <a:endParaRPr lang="es-ES" dirty="0"/>
        </a:p>
      </dgm:t>
    </dgm:pt>
    <dgm:pt modelId="{EEE0856D-ADD2-4EE2-A8BC-0E6EBB9C9860}">
      <dgm:prSet phldrT="[Texto]" custT="1"/>
      <dgm:spPr>
        <a:ln>
          <a:solidFill>
            <a:schemeClr val="tx1"/>
          </a:solidFill>
        </a:ln>
      </dgm:spPr>
      <dgm:t>
        <a:bodyPr/>
        <a:lstStyle/>
        <a:p>
          <a:r>
            <a:rPr lang="es-ES" sz="1800" b="1" u="sng" dirty="0" err="1">
              <a:latin typeface="Abadi" panose="020B0604020104020204" pitchFamily="34" charset="0"/>
            </a:rPr>
            <a:t>Evaluating</a:t>
          </a:r>
          <a:endParaRPr lang="es-ES" sz="1800" b="1" u="sng" dirty="0">
            <a:latin typeface="Abadi" panose="020B0604020104020204" pitchFamily="34" charset="0"/>
          </a:endParaRPr>
        </a:p>
        <a:p>
          <a:r>
            <a:rPr lang="es-ES" sz="1800" dirty="0" err="1">
              <a:latin typeface="Abadi" panose="020B0604020104020204" pitchFamily="34" charset="0"/>
            </a:rPr>
            <a:t>Review</a:t>
          </a:r>
          <a:r>
            <a:rPr lang="es-ES" sz="1800" dirty="0">
              <a:latin typeface="Abadi" panose="020B0604020104020204" pitchFamily="34" charset="0"/>
            </a:rPr>
            <a:t> </a:t>
          </a:r>
          <a:r>
            <a:rPr lang="es-ES" sz="1800" dirty="0" err="1">
              <a:latin typeface="Abadi" panose="020B0604020104020204" pitchFamily="34" charset="0"/>
            </a:rPr>
            <a:t>accuracy</a:t>
          </a:r>
          <a:r>
            <a:rPr lang="es-ES" sz="1800" dirty="0">
              <a:latin typeface="Abadi" panose="020B0604020104020204" pitchFamily="34" charset="0"/>
            </a:rPr>
            <a:t> </a:t>
          </a:r>
          <a:r>
            <a:rPr lang="es-ES" sz="1800" dirty="0" err="1">
              <a:latin typeface="Abadi" panose="020B0604020104020204" pitchFamily="34" charset="0"/>
            </a:rPr>
            <a:t>for</a:t>
          </a:r>
          <a:r>
            <a:rPr lang="es-ES" sz="1800" dirty="0">
              <a:latin typeface="Abadi" panose="020B0604020104020204" pitchFamily="34" charset="0"/>
            </a:rPr>
            <a:t> </a:t>
          </a:r>
          <a:r>
            <a:rPr lang="es-ES" sz="1800" dirty="0" err="1">
              <a:latin typeface="Abadi" panose="020B0604020104020204" pitchFamily="34" charset="0"/>
            </a:rPr>
            <a:t>each</a:t>
          </a:r>
          <a:r>
            <a:rPr lang="es-ES" sz="1800" dirty="0">
              <a:latin typeface="Abadi" panose="020B0604020104020204" pitchFamily="34" charset="0"/>
            </a:rPr>
            <a:t> </a:t>
          </a:r>
          <a:r>
            <a:rPr lang="es-ES" sz="1800" dirty="0" err="1">
              <a:latin typeface="Abadi" panose="020B0604020104020204" pitchFamily="34" charset="0"/>
            </a:rPr>
            <a:t>model</a:t>
          </a:r>
          <a:r>
            <a:rPr lang="es-ES" sz="1800" dirty="0">
              <a:latin typeface="Abadi" panose="020B0604020104020204" pitchFamily="34" charset="0"/>
            </a:rPr>
            <a:t>.</a:t>
          </a:r>
        </a:p>
        <a:p>
          <a:r>
            <a:rPr lang="es-ES" sz="1800" dirty="0" err="1">
              <a:latin typeface="Abadi" panose="020B0604020104020204" pitchFamily="34" charset="0"/>
            </a:rPr>
            <a:t>Get</a:t>
          </a:r>
          <a:r>
            <a:rPr lang="es-ES" sz="1800" dirty="0">
              <a:latin typeface="Abadi" panose="020B0604020104020204" pitchFamily="34" charset="0"/>
            </a:rPr>
            <a:t> </a:t>
          </a:r>
          <a:r>
            <a:rPr lang="es-ES" sz="1800" dirty="0" err="1">
              <a:latin typeface="Abadi" panose="020B0604020104020204" pitchFamily="34" charset="0"/>
            </a:rPr>
            <a:t>tuned</a:t>
          </a:r>
          <a:r>
            <a:rPr lang="es-ES" sz="1800" dirty="0">
              <a:latin typeface="Abadi" panose="020B0604020104020204" pitchFamily="34" charset="0"/>
            </a:rPr>
            <a:t> </a:t>
          </a:r>
          <a:r>
            <a:rPr lang="es-ES" sz="1800" dirty="0" err="1">
              <a:latin typeface="Abadi" panose="020B0604020104020204" pitchFamily="34" charset="0"/>
            </a:rPr>
            <a:t>hyperparameters</a:t>
          </a:r>
          <a:r>
            <a:rPr lang="es-ES" sz="1800" dirty="0">
              <a:latin typeface="Abadi" panose="020B0604020104020204" pitchFamily="34" charset="0"/>
            </a:rPr>
            <a:t> </a:t>
          </a:r>
          <a:r>
            <a:rPr lang="es-ES" sz="1800" dirty="0" err="1">
              <a:latin typeface="Abadi" panose="020B0604020104020204" pitchFamily="34" charset="0"/>
            </a:rPr>
            <a:t>for</a:t>
          </a:r>
          <a:r>
            <a:rPr lang="es-ES" sz="1800" dirty="0">
              <a:latin typeface="Abadi" panose="020B0604020104020204" pitchFamily="34" charset="0"/>
            </a:rPr>
            <a:t> </a:t>
          </a:r>
          <a:r>
            <a:rPr lang="es-ES" sz="1800" dirty="0" err="1">
              <a:latin typeface="Abadi" panose="020B0604020104020204" pitchFamily="34" charset="0"/>
            </a:rPr>
            <a:t>each</a:t>
          </a:r>
          <a:r>
            <a:rPr lang="es-ES" sz="1800" dirty="0">
              <a:latin typeface="Abadi" panose="020B0604020104020204" pitchFamily="34" charset="0"/>
            </a:rPr>
            <a:t> </a:t>
          </a:r>
          <a:r>
            <a:rPr lang="es-ES" sz="1800" dirty="0" err="1">
              <a:latin typeface="Abadi" panose="020B0604020104020204" pitchFamily="34" charset="0"/>
            </a:rPr>
            <a:t>type</a:t>
          </a:r>
          <a:r>
            <a:rPr lang="es-ES" sz="1800" dirty="0">
              <a:latin typeface="Abadi" panose="020B0604020104020204" pitchFamily="34" charset="0"/>
            </a:rPr>
            <a:t> </a:t>
          </a:r>
          <a:r>
            <a:rPr lang="es-ES" sz="1800" dirty="0" err="1">
              <a:latin typeface="Abadi" panose="020B0604020104020204" pitchFamily="34" charset="0"/>
            </a:rPr>
            <a:t>of</a:t>
          </a:r>
          <a:r>
            <a:rPr lang="es-ES" sz="1800" dirty="0">
              <a:latin typeface="Abadi" panose="020B0604020104020204" pitchFamily="34" charset="0"/>
            </a:rPr>
            <a:t> </a:t>
          </a:r>
          <a:r>
            <a:rPr lang="es-ES" sz="1800" dirty="0" err="1">
              <a:latin typeface="Abadi" panose="020B0604020104020204" pitchFamily="34" charset="0"/>
            </a:rPr>
            <a:t>algorithms</a:t>
          </a:r>
          <a:r>
            <a:rPr lang="es-ES" sz="1800" dirty="0">
              <a:latin typeface="Abadi" panose="020B0604020104020204" pitchFamily="34" charset="0"/>
            </a:rPr>
            <a:t>.</a:t>
          </a:r>
        </a:p>
        <a:p>
          <a:r>
            <a:rPr lang="es-ES" sz="1800" dirty="0" err="1">
              <a:latin typeface="Abadi" panose="020B0604020104020204" pitchFamily="34" charset="0"/>
            </a:rPr>
            <a:t>Plot</a:t>
          </a:r>
          <a:r>
            <a:rPr lang="es-ES" sz="1800" dirty="0">
              <a:latin typeface="Abadi" panose="020B0604020104020204" pitchFamily="34" charset="0"/>
            </a:rPr>
            <a:t> a confusión </a:t>
          </a:r>
          <a:r>
            <a:rPr lang="es-ES" sz="1800" dirty="0" err="1">
              <a:latin typeface="Abadi" panose="020B0604020104020204" pitchFamily="34" charset="0"/>
            </a:rPr>
            <a:t>matrix</a:t>
          </a:r>
          <a:r>
            <a:rPr lang="es-ES" sz="1800" dirty="0">
              <a:latin typeface="Abadi" panose="020B0604020104020204" pitchFamily="34" charset="0"/>
            </a:rPr>
            <a:t>.</a:t>
          </a:r>
        </a:p>
        <a:p>
          <a:endParaRPr lang="es-ES" sz="1400" dirty="0"/>
        </a:p>
      </dgm:t>
    </dgm:pt>
    <dgm:pt modelId="{56361578-FE89-4A9F-A1FB-64944D4F60D9}" type="parTrans" cxnId="{B908E81E-677D-41D1-9C82-5556FCC4BB90}">
      <dgm:prSet/>
      <dgm:spPr/>
      <dgm:t>
        <a:bodyPr/>
        <a:lstStyle/>
        <a:p>
          <a:endParaRPr lang="es-ES"/>
        </a:p>
      </dgm:t>
    </dgm:pt>
    <dgm:pt modelId="{A40538BA-8BB5-4E98-A4D7-14BD2B337EE5}" type="sibTrans" cxnId="{B908E81E-677D-41D1-9C82-5556FCC4BB90}">
      <dgm:prSet/>
      <dgm:spPr>
        <a:ln>
          <a:solidFill>
            <a:schemeClr val="tx1">
              <a:alpha val="90000"/>
            </a:schemeClr>
          </a:solidFill>
        </a:ln>
      </dgm:spPr>
      <dgm:t>
        <a:bodyPr/>
        <a:lstStyle/>
        <a:p>
          <a:endParaRPr lang="es-ES"/>
        </a:p>
      </dgm:t>
    </dgm:pt>
    <dgm:pt modelId="{606DCD80-30E6-486A-B720-C25F181CA9D2}">
      <dgm:prSet phldrT="[Texto]" custT="1"/>
      <dgm:spPr>
        <a:ln>
          <a:solidFill>
            <a:schemeClr val="tx1"/>
          </a:solidFill>
        </a:ln>
      </dgm:spPr>
      <dgm:t>
        <a:bodyPr/>
        <a:lstStyle/>
        <a:p>
          <a:r>
            <a:rPr lang="es-ES" sz="1800" b="1" u="sng" dirty="0" err="1">
              <a:latin typeface="Abadi" panose="020B0604020104020204" pitchFamily="34" charset="0"/>
            </a:rPr>
            <a:t>Improving</a:t>
          </a:r>
          <a:endParaRPr lang="es-ES" sz="1800" b="1" u="sng" dirty="0">
            <a:latin typeface="Abadi" panose="020B0604020104020204" pitchFamily="34" charset="0"/>
          </a:endParaRPr>
        </a:p>
        <a:p>
          <a:r>
            <a:rPr lang="es-ES" sz="1800" dirty="0">
              <a:latin typeface="Abadi" panose="020B0604020104020204" pitchFamily="34" charset="0"/>
            </a:rPr>
            <a:t>Use </a:t>
          </a:r>
          <a:r>
            <a:rPr lang="es-ES" sz="1800" dirty="0" err="1">
              <a:latin typeface="Abadi" panose="020B0604020104020204" pitchFamily="34" charset="0"/>
            </a:rPr>
            <a:t>Feature</a:t>
          </a:r>
          <a:r>
            <a:rPr lang="es-ES" sz="1800" dirty="0">
              <a:latin typeface="Abadi" panose="020B0604020104020204" pitchFamily="34" charset="0"/>
            </a:rPr>
            <a:t> </a:t>
          </a:r>
          <a:r>
            <a:rPr lang="es-ES" sz="1800" dirty="0" err="1">
              <a:latin typeface="Abadi" panose="020B0604020104020204" pitchFamily="34" charset="0"/>
            </a:rPr>
            <a:t>Engineering</a:t>
          </a:r>
          <a:r>
            <a:rPr lang="es-ES" sz="1800" dirty="0">
              <a:latin typeface="Abadi" panose="020B0604020104020204" pitchFamily="34" charset="0"/>
            </a:rPr>
            <a:t> and </a:t>
          </a:r>
          <a:r>
            <a:rPr lang="es-ES" sz="1800" dirty="0" err="1">
              <a:latin typeface="Abadi" panose="020B0604020104020204" pitchFamily="34" charset="0"/>
            </a:rPr>
            <a:t>algorithm</a:t>
          </a:r>
          <a:r>
            <a:rPr lang="es-ES" sz="1800" dirty="0">
              <a:latin typeface="Abadi" panose="020B0604020104020204" pitchFamily="34" charset="0"/>
            </a:rPr>
            <a:t> </a:t>
          </a:r>
          <a:r>
            <a:rPr lang="es-ES" sz="1800" dirty="0" err="1">
              <a:latin typeface="Abadi" panose="020B0604020104020204" pitchFamily="34" charset="0"/>
            </a:rPr>
            <a:t>tuning</a:t>
          </a:r>
          <a:r>
            <a:rPr lang="es-ES" sz="1800" dirty="0"/>
            <a:t>.</a:t>
          </a:r>
        </a:p>
      </dgm:t>
    </dgm:pt>
    <dgm:pt modelId="{7906028B-9F3E-4087-8371-891254FEB1D6}" type="parTrans" cxnId="{A41034E8-66B9-446E-AC6B-3A482DC4B1E5}">
      <dgm:prSet/>
      <dgm:spPr/>
      <dgm:t>
        <a:bodyPr/>
        <a:lstStyle/>
        <a:p>
          <a:endParaRPr lang="es-ES"/>
        </a:p>
      </dgm:t>
    </dgm:pt>
    <dgm:pt modelId="{706C74CA-DA8D-43B7-B709-EDED99DD9984}" type="sibTrans" cxnId="{A41034E8-66B9-446E-AC6B-3A482DC4B1E5}">
      <dgm:prSet/>
      <dgm:spPr>
        <a:ln>
          <a:solidFill>
            <a:schemeClr val="tx1">
              <a:alpha val="90000"/>
            </a:schemeClr>
          </a:solidFill>
        </a:ln>
      </dgm:spPr>
      <dgm:t>
        <a:bodyPr/>
        <a:lstStyle/>
        <a:p>
          <a:endParaRPr lang="es-ES"/>
        </a:p>
      </dgm:t>
    </dgm:pt>
    <dgm:pt modelId="{28F9C794-D4DC-4D11-B07F-2907064C0F8D}">
      <dgm:prSet phldrT="[Texto]" custT="1"/>
      <dgm:spPr>
        <a:ln>
          <a:solidFill>
            <a:schemeClr val="tx1"/>
          </a:solidFill>
        </a:ln>
      </dgm:spPr>
      <dgm:t>
        <a:bodyPr/>
        <a:lstStyle/>
        <a:p>
          <a:r>
            <a:rPr lang="es-ES" sz="1800" b="1" u="sng" dirty="0" err="1">
              <a:latin typeface="Abadi" panose="020B0604020104020204" pitchFamily="34" charset="0"/>
            </a:rPr>
            <a:t>Select</a:t>
          </a:r>
          <a:endParaRPr lang="es-ES" sz="1800" b="1" u="sng" dirty="0">
            <a:latin typeface="Abadi" panose="020B0604020104020204" pitchFamily="34" charset="0"/>
          </a:endParaRPr>
        </a:p>
        <a:p>
          <a:r>
            <a:rPr lang="es-ES" sz="1800" dirty="0" err="1">
              <a:latin typeface="Abadi" panose="020B0604020104020204" pitchFamily="34" charset="0"/>
            </a:rPr>
            <a:t>Model</a:t>
          </a:r>
          <a:r>
            <a:rPr lang="es-ES" sz="1800" dirty="0">
              <a:latin typeface="Abadi" panose="020B0604020104020204" pitchFamily="34" charset="0"/>
            </a:rPr>
            <a:t> </a:t>
          </a:r>
          <a:r>
            <a:rPr lang="es-ES" sz="1800" dirty="0" err="1">
              <a:latin typeface="Abadi" panose="020B0604020104020204" pitchFamily="34" charset="0"/>
            </a:rPr>
            <a:t>with</a:t>
          </a:r>
          <a:r>
            <a:rPr lang="es-ES" sz="1800" dirty="0">
              <a:latin typeface="Abadi" panose="020B0604020104020204" pitchFamily="34" charset="0"/>
            </a:rPr>
            <a:t> </a:t>
          </a:r>
          <a:r>
            <a:rPr lang="es-ES" sz="1800" dirty="0" err="1">
              <a:latin typeface="Abadi" panose="020B0604020104020204" pitchFamily="34" charset="0"/>
            </a:rPr>
            <a:t>the</a:t>
          </a:r>
          <a:r>
            <a:rPr lang="es-ES" sz="1800" dirty="0">
              <a:latin typeface="Abadi" panose="020B0604020104020204" pitchFamily="34" charset="0"/>
            </a:rPr>
            <a:t> </a:t>
          </a:r>
          <a:r>
            <a:rPr lang="es-ES" sz="1800" dirty="0" err="1">
              <a:latin typeface="Abadi" panose="020B0604020104020204" pitchFamily="34" charset="0"/>
            </a:rPr>
            <a:t>best</a:t>
          </a:r>
          <a:r>
            <a:rPr lang="es-ES" sz="1800" dirty="0">
              <a:latin typeface="Abadi" panose="020B0604020104020204" pitchFamily="34" charset="0"/>
            </a:rPr>
            <a:t> </a:t>
          </a:r>
          <a:r>
            <a:rPr lang="es-ES" sz="1800" dirty="0" err="1">
              <a:latin typeface="Abadi" panose="020B0604020104020204" pitchFamily="34" charset="0"/>
            </a:rPr>
            <a:t>accuracy</a:t>
          </a:r>
          <a:r>
            <a:rPr lang="es-ES" sz="1800" dirty="0">
              <a:latin typeface="Abadi" panose="020B0604020104020204" pitchFamily="34" charset="0"/>
            </a:rPr>
            <a:t> score </a:t>
          </a:r>
          <a:r>
            <a:rPr lang="es-ES" sz="1800" dirty="0" err="1">
              <a:latin typeface="Abadi" panose="020B0604020104020204" pitchFamily="34" charset="0"/>
            </a:rPr>
            <a:t>is</a:t>
          </a:r>
          <a:r>
            <a:rPr lang="es-ES" sz="1800" dirty="0">
              <a:latin typeface="Abadi" panose="020B0604020104020204" pitchFamily="34" charset="0"/>
            </a:rPr>
            <a:t> </a:t>
          </a:r>
          <a:r>
            <a:rPr lang="es-ES" sz="1800" dirty="0" err="1">
              <a:latin typeface="Abadi" panose="020B0604020104020204" pitchFamily="34" charset="0"/>
            </a:rPr>
            <a:t>the</a:t>
          </a:r>
          <a:r>
            <a:rPr lang="es-ES" sz="1800" dirty="0">
              <a:latin typeface="Abadi" panose="020B0604020104020204" pitchFamily="34" charset="0"/>
            </a:rPr>
            <a:t> </a:t>
          </a:r>
          <a:r>
            <a:rPr lang="es-ES" sz="1800" dirty="0" err="1">
              <a:latin typeface="Abadi" panose="020B0604020104020204" pitchFamily="34" charset="0"/>
            </a:rPr>
            <a:t>best</a:t>
          </a:r>
          <a:r>
            <a:rPr lang="es-ES" sz="1800" dirty="0">
              <a:latin typeface="Abadi" panose="020B0604020104020204" pitchFamily="34" charset="0"/>
            </a:rPr>
            <a:t> </a:t>
          </a:r>
          <a:r>
            <a:rPr lang="es-ES" sz="1800" dirty="0" err="1">
              <a:latin typeface="Abadi" panose="020B0604020104020204" pitchFamily="34" charset="0"/>
            </a:rPr>
            <a:t>performing</a:t>
          </a:r>
          <a:r>
            <a:rPr lang="es-ES" sz="1800" dirty="0">
              <a:latin typeface="Abadi" panose="020B0604020104020204" pitchFamily="34" charset="0"/>
            </a:rPr>
            <a:t> </a:t>
          </a:r>
          <a:r>
            <a:rPr lang="es-ES" sz="1800" dirty="0" err="1">
              <a:latin typeface="Abadi" panose="020B0604020104020204" pitchFamily="34" charset="0"/>
            </a:rPr>
            <a:t>model</a:t>
          </a:r>
          <a:r>
            <a:rPr lang="es-ES" sz="1800" dirty="0">
              <a:latin typeface="Abadi" panose="020B0604020104020204" pitchFamily="34" charset="0"/>
            </a:rPr>
            <a:t> </a:t>
          </a:r>
          <a:r>
            <a:rPr lang="es-ES" sz="1800" dirty="0" err="1">
              <a:latin typeface="Abadi" panose="020B0604020104020204" pitchFamily="34" charset="0"/>
            </a:rPr>
            <a:t>to</a:t>
          </a:r>
          <a:r>
            <a:rPr lang="es-ES" sz="1800" dirty="0">
              <a:latin typeface="Abadi" panose="020B0604020104020204" pitchFamily="34" charset="0"/>
            </a:rPr>
            <a:t> be </a:t>
          </a:r>
          <a:r>
            <a:rPr lang="es-ES" sz="1800" dirty="0" err="1">
              <a:latin typeface="Abadi" panose="020B0604020104020204" pitchFamily="34" charset="0"/>
            </a:rPr>
            <a:t>used</a:t>
          </a:r>
          <a:r>
            <a:rPr lang="es-ES" sz="1600" dirty="0">
              <a:latin typeface="Abadi" panose="020B0604020104020204" pitchFamily="34" charset="0"/>
            </a:rPr>
            <a:t>.</a:t>
          </a:r>
        </a:p>
      </dgm:t>
    </dgm:pt>
    <dgm:pt modelId="{5E52AA99-B096-4522-BE90-DC15BC52BA50}" type="parTrans" cxnId="{E826E4A8-3930-4FB4-A6FC-1C286F0EB7C9}">
      <dgm:prSet/>
      <dgm:spPr/>
      <dgm:t>
        <a:bodyPr/>
        <a:lstStyle/>
        <a:p>
          <a:endParaRPr lang="es-ES"/>
        </a:p>
      </dgm:t>
    </dgm:pt>
    <dgm:pt modelId="{8666E963-EFE4-449C-A987-40B3BF8B8B21}" type="sibTrans" cxnId="{E826E4A8-3930-4FB4-A6FC-1C286F0EB7C9}">
      <dgm:prSet/>
      <dgm:spPr/>
      <dgm:t>
        <a:bodyPr/>
        <a:lstStyle/>
        <a:p>
          <a:endParaRPr lang="es-ES"/>
        </a:p>
      </dgm:t>
    </dgm:pt>
    <dgm:pt modelId="{3627D0C5-2A63-48A9-A85B-2303DF9D23C9}" type="pres">
      <dgm:prSet presAssocID="{320E3FEB-D920-4F8C-AB4C-1BA6CE3DF20E}" presName="outerComposite" presStyleCnt="0">
        <dgm:presLayoutVars>
          <dgm:chMax val="5"/>
          <dgm:dir/>
          <dgm:resizeHandles val="exact"/>
        </dgm:presLayoutVars>
      </dgm:prSet>
      <dgm:spPr/>
    </dgm:pt>
    <dgm:pt modelId="{93BBCDAF-40E5-49D3-A986-FFC3E44FB640}" type="pres">
      <dgm:prSet presAssocID="{320E3FEB-D920-4F8C-AB4C-1BA6CE3DF20E}" presName="dummyMaxCanvas" presStyleCnt="0">
        <dgm:presLayoutVars/>
      </dgm:prSet>
      <dgm:spPr/>
    </dgm:pt>
    <dgm:pt modelId="{44153FEE-80E9-4217-B46F-5466B00380BB}" type="pres">
      <dgm:prSet presAssocID="{320E3FEB-D920-4F8C-AB4C-1BA6CE3DF20E}" presName="FourNodes_1" presStyleLbl="node1" presStyleIdx="0" presStyleCnt="4" custScaleX="59404" custScaleY="344599" custLinFactNeighborX="-19849" custLinFactNeighborY="87259">
        <dgm:presLayoutVars>
          <dgm:bulletEnabled val="1"/>
        </dgm:presLayoutVars>
      </dgm:prSet>
      <dgm:spPr/>
    </dgm:pt>
    <dgm:pt modelId="{930360BA-7553-4F33-B136-6AC8F3D644C0}" type="pres">
      <dgm:prSet presAssocID="{320E3FEB-D920-4F8C-AB4C-1BA6CE3DF20E}" presName="FourNodes_2" presStyleLbl="node1" presStyleIdx="1" presStyleCnt="4" custScaleX="63128" custScaleY="224661" custLinFactNeighborX="40166" custLinFactNeighborY="-88464">
        <dgm:presLayoutVars>
          <dgm:bulletEnabled val="1"/>
        </dgm:presLayoutVars>
      </dgm:prSet>
      <dgm:spPr/>
    </dgm:pt>
    <dgm:pt modelId="{F7B4E968-E40C-45AF-B8F3-8EC1A7054470}" type="pres">
      <dgm:prSet presAssocID="{320E3FEB-D920-4F8C-AB4C-1BA6CE3DF20E}" presName="FourNodes_3" presStyleLbl="node1" presStyleIdx="2" presStyleCnt="4" custScaleX="62312" custScaleY="86682" custLinFactNeighborX="32039" custLinFactNeighborY="-23797">
        <dgm:presLayoutVars>
          <dgm:bulletEnabled val="1"/>
        </dgm:presLayoutVars>
      </dgm:prSet>
      <dgm:spPr/>
    </dgm:pt>
    <dgm:pt modelId="{7A1C6174-43E6-4146-95EE-5A1F9EE47695}" type="pres">
      <dgm:prSet presAssocID="{320E3FEB-D920-4F8C-AB4C-1BA6CE3DF20E}" presName="FourNodes_4" presStyleLbl="node1" presStyleIdx="3" presStyleCnt="4" custScaleX="123074" custScaleY="64650" custLinFactNeighborX="-6801" custLinFactNeighborY="-57151">
        <dgm:presLayoutVars>
          <dgm:bulletEnabled val="1"/>
        </dgm:presLayoutVars>
      </dgm:prSet>
      <dgm:spPr/>
    </dgm:pt>
    <dgm:pt modelId="{4BDAEB5F-A6A8-4164-8213-B4E422D9268F}" type="pres">
      <dgm:prSet presAssocID="{320E3FEB-D920-4F8C-AB4C-1BA6CE3DF20E}" presName="FourConn_1-2" presStyleLbl="fgAccFollowNode1" presStyleIdx="0" presStyleCnt="3" custAng="14514250" custLinFactX="-200000" custLinFactNeighborX="-221614" custLinFactNeighborY="80795">
        <dgm:presLayoutVars>
          <dgm:bulletEnabled val="1"/>
        </dgm:presLayoutVars>
      </dgm:prSet>
      <dgm:spPr/>
    </dgm:pt>
    <dgm:pt modelId="{5AD00A7C-A63B-4B0C-838B-30A77206A5AE}" type="pres">
      <dgm:prSet presAssocID="{320E3FEB-D920-4F8C-AB4C-1BA6CE3DF20E}" presName="FourConn_2-3" presStyleLbl="fgAccFollowNode1" presStyleIdx="1" presStyleCnt="3" custLinFactX="100000" custLinFactNeighborX="125882" custLinFactNeighborY="-29843">
        <dgm:presLayoutVars>
          <dgm:bulletEnabled val="1"/>
        </dgm:presLayoutVars>
      </dgm:prSet>
      <dgm:spPr/>
    </dgm:pt>
    <dgm:pt modelId="{2C2933C9-0C45-4A90-B50B-D8CCA76F0531}" type="pres">
      <dgm:prSet presAssocID="{320E3FEB-D920-4F8C-AB4C-1BA6CE3DF20E}" presName="FourConn_3-4" presStyleLbl="fgAccFollowNode1" presStyleIdx="2" presStyleCnt="3" custLinFactX="21643" custLinFactNeighborX="100000" custLinFactNeighborY="-45604">
        <dgm:presLayoutVars>
          <dgm:bulletEnabled val="1"/>
        </dgm:presLayoutVars>
      </dgm:prSet>
      <dgm:spPr/>
    </dgm:pt>
    <dgm:pt modelId="{15020C99-72EA-4456-ADAA-55BB43AE2BB7}" type="pres">
      <dgm:prSet presAssocID="{320E3FEB-D920-4F8C-AB4C-1BA6CE3DF20E}" presName="FourNodes_1_text" presStyleLbl="node1" presStyleIdx="3" presStyleCnt="4">
        <dgm:presLayoutVars>
          <dgm:bulletEnabled val="1"/>
        </dgm:presLayoutVars>
      </dgm:prSet>
      <dgm:spPr/>
    </dgm:pt>
    <dgm:pt modelId="{6826BD54-4A00-4EEA-879E-25E6E9201A39}" type="pres">
      <dgm:prSet presAssocID="{320E3FEB-D920-4F8C-AB4C-1BA6CE3DF20E}" presName="FourNodes_2_text" presStyleLbl="node1" presStyleIdx="3" presStyleCnt="4">
        <dgm:presLayoutVars>
          <dgm:bulletEnabled val="1"/>
        </dgm:presLayoutVars>
      </dgm:prSet>
      <dgm:spPr/>
    </dgm:pt>
    <dgm:pt modelId="{E281DB9D-F70B-4BB4-8E16-52513E016FC4}" type="pres">
      <dgm:prSet presAssocID="{320E3FEB-D920-4F8C-AB4C-1BA6CE3DF20E}" presName="FourNodes_3_text" presStyleLbl="node1" presStyleIdx="3" presStyleCnt="4">
        <dgm:presLayoutVars>
          <dgm:bulletEnabled val="1"/>
        </dgm:presLayoutVars>
      </dgm:prSet>
      <dgm:spPr/>
    </dgm:pt>
    <dgm:pt modelId="{13CB0B1A-359E-494F-9CED-04126F1F668B}" type="pres">
      <dgm:prSet presAssocID="{320E3FEB-D920-4F8C-AB4C-1BA6CE3DF20E}" presName="FourNodes_4_text" presStyleLbl="node1" presStyleIdx="3" presStyleCnt="4">
        <dgm:presLayoutVars>
          <dgm:bulletEnabled val="1"/>
        </dgm:presLayoutVars>
      </dgm:prSet>
      <dgm:spPr/>
    </dgm:pt>
  </dgm:ptLst>
  <dgm:cxnLst>
    <dgm:cxn modelId="{6D298F11-33C8-4647-A0BF-5F2E399CB597}" type="presOf" srcId="{320E3FEB-D920-4F8C-AB4C-1BA6CE3DF20E}" destId="{3627D0C5-2A63-48A9-A85B-2303DF9D23C9}" srcOrd="0" destOrd="0" presId="urn:microsoft.com/office/officeart/2005/8/layout/vProcess5"/>
    <dgm:cxn modelId="{B908E81E-677D-41D1-9C82-5556FCC4BB90}" srcId="{320E3FEB-D920-4F8C-AB4C-1BA6CE3DF20E}" destId="{EEE0856D-ADD2-4EE2-A8BC-0E6EBB9C9860}" srcOrd="1" destOrd="0" parTransId="{56361578-FE89-4A9F-A1FB-64944D4F60D9}" sibTransId="{A40538BA-8BB5-4E98-A4D7-14BD2B337EE5}"/>
    <dgm:cxn modelId="{BF502C23-306D-45E7-ABDC-A7A54A154BFE}" type="presOf" srcId="{706C74CA-DA8D-43B7-B709-EDED99DD9984}" destId="{2C2933C9-0C45-4A90-B50B-D8CCA76F0531}" srcOrd="0" destOrd="0" presId="urn:microsoft.com/office/officeart/2005/8/layout/vProcess5"/>
    <dgm:cxn modelId="{6C79453C-EBE3-4D22-B9FE-1BF08BEBD993}" type="presOf" srcId="{EEE0856D-ADD2-4EE2-A8BC-0E6EBB9C9860}" destId="{930360BA-7553-4F33-B136-6AC8F3D644C0}" srcOrd="0" destOrd="0" presId="urn:microsoft.com/office/officeart/2005/8/layout/vProcess5"/>
    <dgm:cxn modelId="{E10CB75B-ED0E-45E0-8CF4-F715907C32E7}" type="presOf" srcId="{A40538BA-8BB5-4E98-A4D7-14BD2B337EE5}" destId="{5AD00A7C-A63B-4B0C-838B-30A77206A5AE}" srcOrd="0" destOrd="0" presId="urn:microsoft.com/office/officeart/2005/8/layout/vProcess5"/>
    <dgm:cxn modelId="{BCAA4341-F18E-4F1C-84D7-5C6DDC5CD93A}" type="presOf" srcId="{606DCD80-30E6-486A-B720-C25F181CA9D2}" destId="{E281DB9D-F70B-4BB4-8E16-52513E016FC4}" srcOrd="1" destOrd="0" presId="urn:microsoft.com/office/officeart/2005/8/layout/vProcess5"/>
    <dgm:cxn modelId="{4853CE51-307E-416B-A98C-959D30483207}" type="presOf" srcId="{CCBEDFCA-D13D-45F3-BB17-AE8868C0E971}" destId="{15020C99-72EA-4456-ADAA-55BB43AE2BB7}" srcOrd="1" destOrd="0" presId="urn:microsoft.com/office/officeart/2005/8/layout/vProcess5"/>
    <dgm:cxn modelId="{21325279-7049-4741-9C9E-434837CD6F4D}" type="presOf" srcId="{28F9C794-D4DC-4D11-B07F-2907064C0F8D}" destId="{7A1C6174-43E6-4146-95EE-5A1F9EE47695}" srcOrd="0" destOrd="0" presId="urn:microsoft.com/office/officeart/2005/8/layout/vProcess5"/>
    <dgm:cxn modelId="{5F54B280-F4A1-4F19-B97D-84B3F0626A34}" type="presOf" srcId="{28F9C794-D4DC-4D11-B07F-2907064C0F8D}" destId="{13CB0B1A-359E-494F-9CED-04126F1F668B}" srcOrd="1" destOrd="0" presId="urn:microsoft.com/office/officeart/2005/8/layout/vProcess5"/>
    <dgm:cxn modelId="{E2EB0AA6-18DC-434D-B87C-EBADB97BB327}" type="presOf" srcId="{CCBEDFCA-D13D-45F3-BB17-AE8868C0E971}" destId="{44153FEE-80E9-4217-B46F-5466B00380BB}" srcOrd="0" destOrd="0" presId="urn:microsoft.com/office/officeart/2005/8/layout/vProcess5"/>
    <dgm:cxn modelId="{E826E4A8-3930-4FB4-A6FC-1C286F0EB7C9}" srcId="{320E3FEB-D920-4F8C-AB4C-1BA6CE3DF20E}" destId="{28F9C794-D4DC-4D11-B07F-2907064C0F8D}" srcOrd="3" destOrd="0" parTransId="{5E52AA99-B096-4522-BE90-DC15BC52BA50}" sibTransId="{8666E963-EFE4-449C-A987-40B3BF8B8B21}"/>
    <dgm:cxn modelId="{DB78F6AC-691D-4DBE-850F-9153EC40F5BD}" type="presOf" srcId="{FD6E13B1-66BC-4A94-8C64-73B687885B14}" destId="{4BDAEB5F-A6A8-4164-8213-B4E422D9268F}" srcOrd="0" destOrd="0" presId="urn:microsoft.com/office/officeart/2005/8/layout/vProcess5"/>
    <dgm:cxn modelId="{2E22DAD1-071C-4FB2-910B-42A22A539436}" srcId="{320E3FEB-D920-4F8C-AB4C-1BA6CE3DF20E}" destId="{CCBEDFCA-D13D-45F3-BB17-AE8868C0E971}" srcOrd="0" destOrd="0" parTransId="{30AD7C7C-71E7-4E52-AEB9-82B8AE7140C8}" sibTransId="{FD6E13B1-66BC-4A94-8C64-73B687885B14}"/>
    <dgm:cxn modelId="{B0A2B9E0-1032-4265-AD84-2872B49A4347}" type="presOf" srcId="{606DCD80-30E6-486A-B720-C25F181CA9D2}" destId="{F7B4E968-E40C-45AF-B8F3-8EC1A7054470}" srcOrd="0" destOrd="0" presId="urn:microsoft.com/office/officeart/2005/8/layout/vProcess5"/>
    <dgm:cxn modelId="{A41034E8-66B9-446E-AC6B-3A482DC4B1E5}" srcId="{320E3FEB-D920-4F8C-AB4C-1BA6CE3DF20E}" destId="{606DCD80-30E6-486A-B720-C25F181CA9D2}" srcOrd="2" destOrd="0" parTransId="{7906028B-9F3E-4087-8371-891254FEB1D6}" sibTransId="{706C74CA-DA8D-43B7-B709-EDED99DD9984}"/>
    <dgm:cxn modelId="{7D55F7F2-9D24-49BB-981D-EA8844F1D31E}" type="presOf" srcId="{EEE0856D-ADD2-4EE2-A8BC-0E6EBB9C9860}" destId="{6826BD54-4A00-4EEA-879E-25E6E9201A39}" srcOrd="1" destOrd="0" presId="urn:microsoft.com/office/officeart/2005/8/layout/vProcess5"/>
    <dgm:cxn modelId="{CC10F7F5-F986-4069-A14F-426D1E7067F4}" type="presParOf" srcId="{3627D0C5-2A63-48A9-A85B-2303DF9D23C9}" destId="{93BBCDAF-40E5-49D3-A986-FFC3E44FB640}" srcOrd="0" destOrd="0" presId="urn:microsoft.com/office/officeart/2005/8/layout/vProcess5"/>
    <dgm:cxn modelId="{459242C9-EA94-4155-BFA2-38B02E48C647}" type="presParOf" srcId="{3627D0C5-2A63-48A9-A85B-2303DF9D23C9}" destId="{44153FEE-80E9-4217-B46F-5466B00380BB}" srcOrd="1" destOrd="0" presId="urn:microsoft.com/office/officeart/2005/8/layout/vProcess5"/>
    <dgm:cxn modelId="{DFCF18ED-7E14-44F0-ABC1-FEFE1D170EB7}" type="presParOf" srcId="{3627D0C5-2A63-48A9-A85B-2303DF9D23C9}" destId="{930360BA-7553-4F33-B136-6AC8F3D644C0}" srcOrd="2" destOrd="0" presId="urn:microsoft.com/office/officeart/2005/8/layout/vProcess5"/>
    <dgm:cxn modelId="{3957AAAB-8140-4F1E-B5ED-3E5F559121EC}" type="presParOf" srcId="{3627D0C5-2A63-48A9-A85B-2303DF9D23C9}" destId="{F7B4E968-E40C-45AF-B8F3-8EC1A7054470}" srcOrd="3" destOrd="0" presId="urn:microsoft.com/office/officeart/2005/8/layout/vProcess5"/>
    <dgm:cxn modelId="{639C8E7E-7370-481A-8D96-CDA97AADB038}" type="presParOf" srcId="{3627D0C5-2A63-48A9-A85B-2303DF9D23C9}" destId="{7A1C6174-43E6-4146-95EE-5A1F9EE47695}" srcOrd="4" destOrd="0" presId="urn:microsoft.com/office/officeart/2005/8/layout/vProcess5"/>
    <dgm:cxn modelId="{8836F4CA-8143-4CE3-BDE4-593AFCCE43C3}" type="presParOf" srcId="{3627D0C5-2A63-48A9-A85B-2303DF9D23C9}" destId="{4BDAEB5F-A6A8-4164-8213-B4E422D9268F}" srcOrd="5" destOrd="0" presId="urn:microsoft.com/office/officeart/2005/8/layout/vProcess5"/>
    <dgm:cxn modelId="{823E462B-ECE5-4298-9256-3BF7EEC05CA2}" type="presParOf" srcId="{3627D0C5-2A63-48A9-A85B-2303DF9D23C9}" destId="{5AD00A7C-A63B-4B0C-838B-30A77206A5AE}" srcOrd="6" destOrd="0" presId="urn:microsoft.com/office/officeart/2005/8/layout/vProcess5"/>
    <dgm:cxn modelId="{2D29BCB2-74AA-4780-8077-57324D051A54}" type="presParOf" srcId="{3627D0C5-2A63-48A9-A85B-2303DF9D23C9}" destId="{2C2933C9-0C45-4A90-B50B-D8CCA76F0531}" srcOrd="7" destOrd="0" presId="urn:microsoft.com/office/officeart/2005/8/layout/vProcess5"/>
    <dgm:cxn modelId="{D7DB01CE-6694-4156-AEDA-F196661F98C7}" type="presParOf" srcId="{3627D0C5-2A63-48A9-A85B-2303DF9D23C9}" destId="{15020C99-72EA-4456-ADAA-55BB43AE2BB7}" srcOrd="8" destOrd="0" presId="urn:microsoft.com/office/officeart/2005/8/layout/vProcess5"/>
    <dgm:cxn modelId="{79A50045-ECAD-4EA0-B3D6-B27DE76B8E0B}" type="presParOf" srcId="{3627D0C5-2A63-48A9-A85B-2303DF9D23C9}" destId="{6826BD54-4A00-4EEA-879E-25E6E9201A39}" srcOrd="9" destOrd="0" presId="urn:microsoft.com/office/officeart/2005/8/layout/vProcess5"/>
    <dgm:cxn modelId="{7EBADD92-CBD4-438B-AD48-330554E54FE0}" type="presParOf" srcId="{3627D0C5-2A63-48A9-A85B-2303DF9D23C9}" destId="{E281DB9D-F70B-4BB4-8E16-52513E016FC4}" srcOrd="10" destOrd="0" presId="urn:microsoft.com/office/officeart/2005/8/layout/vProcess5"/>
    <dgm:cxn modelId="{1BCF0743-36B7-4D27-BAC8-F77EA8B44455}" type="presParOf" srcId="{3627D0C5-2A63-48A9-A85B-2303DF9D23C9}" destId="{13CB0B1A-359E-494F-9CED-04126F1F668B}"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B51FF-754C-4E58-B435-9CA797AAE0E3}">
      <dsp:nvSpPr>
        <dsp:cNvPr id="0" name=""/>
        <dsp:cNvSpPr/>
      </dsp:nvSpPr>
      <dsp:spPr>
        <a:xfrm>
          <a:off x="0" y="3166737"/>
          <a:ext cx="5461000" cy="1039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Data </a:t>
          </a:r>
          <a:r>
            <a:rPr lang="es-ES" sz="2400" kern="1200" dirty="0" err="1"/>
            <a:t>cleaning</a:t>
          </a:r>
          <a:r>
            <a:rPr lang="es-ES" sz="2400" kern="1200" dirty="0"/>
            <a:t> and </a:t>
          </a:r>
          <a:r>
            <a:rPr lang="es-ES" sz="2400" kern="1200" dirty="0" err="1"/>
            <a:t>correcting</a:t>
          </a:r>
          <a:r>
            <a:rPr lang="es-ES" sz="2400" kern="1200" dirty="0"/>
            <a:t> </a:t>
          </a:r>
          <a:r>
            <a:rPr lang="es-ES" sz="2400" kern="1200" dirty="0" err="1"/>
            <a:t>missing</a:t>
          </a:r>
          <a:r>
            <a:rPr lang="es-ES" sz="2400" kern="1200" dirty="0"/>
            <a:t> </a:t>
          </a:r>
          <a:r>
            <a:rPr lang="es-ES" sz="2400" kern="1200" dirty="0" err="1"/>
            <a:t>values</a:t>
          </a:r>
          <a:endParaRPr lang="es-ES" sz="2400" kern="1200" dirty="0"/>
        </a:p>
      </dsp:txBody>
      <dsp:txXfrm>
        <a:off x="0" y="3166737"/>
        <a:ext cx="5461000" cy="1039393"/>
      </dsp:txXfrm>
    </dsp:sp>
    <dsp:sp modelId="{022D5B41-A33D-4FE3-B1FD-372FD5135836}">
      <dsp:nvSpPr>
        <dsp:cNvPr id="0" name=""/>
        <dsp:cNvSpPr/>
      </dsp:nvSpPr>
      <dsp:spPr>
        <a:xfrm rot="10800000">
          <a:off x="0" y="1583740"/>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a:t>json_normalize and pandas </a:t>
          </a:r>
          <a:r>
            <a:rPr lang="es-ES" sz="2400" kern="1200" dirty="0" err="1"/>
            <a:t>to</a:t>
          </a:r>
          <a:r>
            <a:rPr lang="es-ES" sz="2400" kern="1200" dirty="0"/>
            <a:t> </a:t>
          </a:r>
          <a:r>
            <a:rPr lang="es-ES" sz="2400" kern="1200" dirty="0" err="1"/>
            <a:t>convert</a:t>
          </a:r>
          <a:r>
            <a:rPr lang="es-ES" sz="2400" kern="1200" dirty="0"/>
            <a:t> </a:t>
          </a:r>
          <a:r>
            <a:rPr lang="es-ES" sz="2400" kern="1200" dirty="0" err="1"/>
            <a:t>json</a:t>
          </a:r>
          <a:r>
            <a:rPr lang="es-ES" sz="2400" kern="1200" dirty="0"/>
            <a:t> </a:t>
          </a:r>
          <a:r>
            <a:rPr lang="es-ES" sz="2400" kern="1200" dirty="0" err="1"/>
            <a:t>result</a:t>
          </a:r>
          <a:r>
            <a:rPr lang="es-ES" sz="2400" kern="1200" dirty="0"/>
            <a:t> </a:t>
          </a:r>
          <a:r>
            <a:rPr lang="es-ES" sz="2400" kern="1200" dirty="0" err="1"/>
            <a:t>into</a:t>
          </a:r>
          <a:r>
            <a:rPr lang="es-ES" sz="2400" kern="1200" dirty="0"/>
            <a:t> a </a:t>
          </a:r>
          <a:r>
            <a:rPr lang="es-ES" sz="2400" kern="1200" dirty="0" err="1"/>
            <a:t>dataframe</a:t>
          </a:r>
          <a:endParaRPr lang="es-ES" sz="2400" kern="1200" dirty="0"/>
        </a:p>
      </dsp:txBody>
      <dsp:txXfrm rot="10800000">
        <a:off x="0" y="1583740"/>
        <a:ext cx="5461000" cy="1038714"/>
      </dsp:txXfrm>
    </dsp:sp>
    <dsp:sp modelId="{9C6E422C-D019-492B-80E6-55ACBE746885}">
      <dsp:nvSpPr>
        <dsp:cNvPr id="0" name=""/>
        <dsp:cNvSpPr/>
      </dsp:nvSpPr>
      <dsp:spPr>
        <a:xfrm rot="10800000">
          <a:off x="0" y="743"/>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err="1"/>
            <a:t>get</a:t>
          </a:r>
          <a:r>
            <a:rPr lang="es-ES" sz="2400" kern="1200" dirty="0"/>
            <a:t> </a:t>
          </a:r>
          <a:r>
            <a:rPr lang="es-ES" sz="2400" kern="1200" dirty="0" err="1"/>
            <a:t>request</a:t>
          </a:r>
          <a:r>
            <a:rPr lang="es-ES" sz="2400" kern="1200" dirty="0"/>
            <a:t> </a:t>
          </a:r>
          <a:r>
            <a:rPr lang="es-ES" sz="2400" kern="1200" dirty="0" err="1"/>
            <a:t>using</a:t>
          </a:r>
          <a:r>
            <a:rPr lang="es-ES" sz="2400" kern="1200" dirty="0"/>
            <a:t> API </a:t>
          </a:r>
          <a:r>
            <a:rPr lang="es-ES" sz="2400" kern="1200" dirty="0" err="1"/>
            <a:t>for</a:t>
          </a:r>
          <a:r>
            <a:rPr lang="es-ES" sz="2400" kern="1200" dirty="0"/>
            <a:t> SpaceX data</a:t>
          </a:r>
        </a:p>
      </dsp:txBody>
      <dsp:txXfrm rot="10800000">
        <a:off x="0" y="743"/>
        <a:ext cx="5461000" cy="1038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B51FF-754C-4E58-B435-9CA797AAE0E3}">
      <dsp:nvSpPr>
        <dsp:cNvPr id="0" name=""/>
        <dsp:cNvSpPr/>
      </dsp:nvSpPr>
      <dsp:spPr>
        <a:xfrm>
          <a:off x="0" y="3166737"/>
          <a:ext cx="5461000" cy="103939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err="1"/>
            <a:t>Extract</a:t>
          </a:r>
          <a:r>
            <a:rPr lang="es-ES" sz="2400" kern="1200" dirty="0"/>
            <a:t> </a:t>
          </a:r>
          <a:r>
            <a:rPr lang="es-ES" sz="2400" kern="1200" dirty="0" err="1"/>
            <a:t>column</a:t>
          </a:r>
          <a:r>
            <a:rPr lang="es-ES" sz="2400" kern="1200" dirty="0"/>
            <a:t> </a:t>
          </a:r>
          <a:r>
            <a:rPr lang="es-ES" sz="2400" kern="1200" dirty="0" err="1"/>
            <a:t>names</a:t>
          </a:r>
          <a:r>
            <a:rPr lang="es-ES" sz="2400" kern="1200" dirty="0"/>
            <a:t> </a:t>
          </a:r>
          <a:r>
            <a:rPr lang="es-ES" sz="2400" kern="1200" dirty="0" err="1"/>
            <a:t>from</a:t>
          </a:r>
          <a:r>
            <a:rPr lang="es-ES" sz="2400" kern="1200" dirty="0"/>
            <a:t> HTML </a:t>
          </a:r>
          <a:r>
            <a:rPr lang="es-ES" sz="2400" kern="1200" dirty="0" err="1"/>
            <a:t>header</a:t>
          </a:r>
          <a:endParaRPr lang="es-ES" sz="2400" kern="1200" dirty="0"/>
        </a:p>
      </dsp:txBody>
      <dsp:txXfrm>
        <a:off x="0" y="3166737"/>
        <a:ext cx="5461000" cy="1039393"/>
      </dsp:txXfrm>
    </dsp:sp>
    <dsp:sp modelId="{022D5B41-A33D-4FE3-B1FD-372FD5135836}">
      <dsp:nvSpPr>
        <dsp:cNvPr id="0" name=""/>
        <dsp:cNvSpPr/>
      </dsp:nvSpPr>
      <dsp:spPr>
        <a:xfrm rot="10800000">
          <a:off x="0" y="1583740"/>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err="1"/>
            <a:t>Create</a:t>
          </a:r>
          <a:r>
            <a:rPr lang="es-ES" sz="2400" kern="1200" dirty="0"/>
            <a:t> a BeautifulSoup </a:t>
          </a:r>
          <a:r>
            <a:rPr lang="es-ES" sz="2400" kern="1200" dirty="0" err="1"/>
            <a:t>from</a:t>
          </a:r>
          <a:r>
            <a:rPr lang="es-ES" sz="2400" kern="1200" dirty="0"/>
            <a:t> HTML response</a:t>
          </a:r>
        </a:p>
      </dsp:txBody>
      <dsp:txXfrm rot="10800000">
        <a:off x="0" y="1583740"/>
        <a:ext cx="5461000" cy="1038714"/>
      </dsp:txXfrm>
    </dsp:sp>
    <dsp:sp modelId="{9C6E422C-D019-492B-80E6-55ACBE746885}">
      <dsp:nvSpPr>
        <dsp:cNvPr id="0" name=""/>
        <dsp:cNvSpPr/>
      </dsp:nvSpPr>
      <dsp:spPr>
        <a:xfrm rot="10800000">
          <a:off x="0" y="743"/>
          <a:ext cx="5461000" cy="159858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ES" sz="2400" kern="1200" dirty="0" err="1"/>
            <a:t>Request</a:t>
          </a:r>
          <a:r>
            <a:rPr lang="es-ES" sz="2400" kern="1200" dirty="0"/>
            <a:t> data </a:t>
          </a:r>
          <a:r>
            <a:rPr lang="es-ES" sz="2400" kern="1200" dirty="0" err="1"/>
            <a:t>from</a:t>
          </a:r>
          <a:r>
            <a:rPr lang="es-ES" sz="2400" kern="1200" dirty="0"/>
            <a:t> Falcon 9 </a:t>
          </a:r>
          <a:r>
            <a:rPr lang="es-ES" sz="2400" kern="1200" dirty="0" err="1"/>
            <a:t>launch</a:t>
          </a:r>
          <a:r>
            <a:rPr lang="es-ES" sz="2400" kern="1200" dirty="0"/>
            <a:t> </a:t>
          </a:r>
          <a:r>
            <a:rPr lang="es-ES" sz="2400" kern="1200" dirty="0" err="1"/>
            <a:t>from</a:t>
          </a:r>
          <a:r>
            <a:rPr lang="es-ES" sz="2400" kern="1200" dirty="0"/>
            <a:t> Wikipedia </a:t>
          </a:r>
          <a:r>
            <a:rPr lang="es-ES" sz="2400" kern="1200" dirty="0" err="1"/>
            <a:t>url</a:t>
          </a:r>
          <a:endParaRPr lang="es-ES" sz="2400" kern="1200" dirty="0"/>
        </a:p>
      </dsp:txBody>
      <dsp:txXfrm rot="10800000">
        <a:off x="0" y="743"/>
        <a:ext cx="5461000" cy="1038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53FEE-80E9-4217-B46F-5466B00380BB}">
      <dsp:nvSpPr>
        <dsp:cNvPr id="0" name=""/>
        <dsp:cNvSpPr/>
      </dsp:nvSpPr>
      <dsp:spPr>
        <a:xfrm>
          <a:off x="0" y="261398"/>
          <a:ext cx="5096361" cy="3450028"/>
        </a:xfrm>
        <a:prstGeom prst="roundRect">
          <a:avLst>
            <a:gd name="adj" fmla="val 10000"/>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u="sng" kern="1200" dirty="0" err="1">
              <a:latin typeface="Abadi" panose="020B0604020104020204" pitchFamily="34" charset="0"/>
            </a:rPr>
            <a:t>Building</a:t>
          </a:r>
          <a:endParaRPr lang="es-ES" sz="1800" b="1" u="sng" kern="1200" dirty="0">
            <a:latin typeface="Abadi" panose="020B0604020104020204" pitchFamily="34" charset="0"/>
          </a:endParaRPr>
        </a:p>
        <a:p>
          <a:pPr marL="0" lvl="0" indent="0" algn="l" defTabSz="800100">
            <a:lnSpc>
              <a:spcPct val="90000"/>
            </a:lnSpc>
            <a:spcBef>
              <a:spcPct val="0"/>
            </a:spcBef>
            <a:spcAft>
              <a:spcPct val="35000"/>
            </a:spcAft>
            <a:buNone/>
          </a:pPr>
          <a:r>
            <a:rPr lang="es-ES" sz="1800" kern="1200" dirty="0">
              <a:latin typeface="Abadi" panose="020B0604020104020204" pitchFamily="34" charset="0"/>
            </a:rPr>
            <a:t>· Load </a:t>
          </a:r>
          <a:r>
            <a:rPr lang="es-ES" sz="1800" kern="1200" dirty="0" err="1">
              <a:latin typeface="Abadi" panose="020B0604020104020204" pitchFamily="34" charset="0"/>
            </a:rPr>
            <a:t>dataset</a:t>
          </a:r>
          <a:r>
            <a:rPr lang="es-ES" sz="1800" kern="1200" dirty="0">
              <a:latin typeface="Abadi" panose="020B0604020104020204" pitchFamily="34" charset="0"/>
            </a:rPr>
            <a:t> </a:t>
          </a:r>
          <a:r>
            <a:rPr lang="es-ES" sz="1800" kern="1200" dirty="0" err="1">
              <a:latin typeface="Abadi" panose="020B0604020104020204" pitchFamily="34" charset="0"/>
            </a:rPr>
            <a:t>into</a:t>
          </a:r>
          <a:r>
            <a:rPr lang="es-ES" sz="1800" kern="1200" dirty="0">
              <a:latin typeface="Abadi" panose="020B0604020104020204" pitchFamily="34" charset="0"/>
            </a:rPr>
            <a:t> </a:t>
          </a:r>
          <a:r>
            <a:rPr lang="es-ES" sz="1800" kern="1200" dirty="0" err="1">
              <a:latin typeface="Abadi" panose="020B0604020104020204" pitchFamily="34" charset="0"/>
            </a:rPr>
            <a:t>Numpy</a:t>
          </a:r>
          <a:r>
            <a:rPr lang="es-ES" sz="1800" kern="1200" dirty="0">
              <a:latin typeface="Abadi" panose="020B0604020104020204" pitchFamily="34" charset="0"/>
            </a:rPr>
            <a:t> and Pandas.</a:t>
          </a:r>
        </a:p>
        <a:p>
          <a:pPr marL="0" lvl="0" indent="0" algn="l" defTabSz="800100">
            <a:lnSpc>
              <a:spcPct val="90000"/>
            </a:lnSpc>
            <a:spcBef>
              <a:spcPct val="0"/>
            </a:spcBef>
            <a:spcAft>
              <a:spcPct val="35000"/>
            </a:spcAft>
            <a:buNone/>
          </a:pPr>
          <a:r>
            <a:rPr lang="es-ES" sz="1800" kern="1200" dirty="0">
              <a:latin typeface="Abadi" panose="020B0604020104020204" pitchFamily="34" charset="0"/>
            </a:rPr>
            <a:t>· </a:t>
          </a:r>
          <a:r>
            <a:rPr lang="es-ES" sz="1800" kern="1200" dirty="0" err="1">
              <a:latin typeface="Abadi" panose="020B0604020104020204" pitchFamily="34" charset="0"/>
            </a:rPr>
            <a:t>Transform</a:t>
          </a:r>
          <a:r>
            <a:rPr lang="es-ES" sz="1800" kern="1200" dirty="0">
              <a:latin typeface="Abadi" panose="020B0604020104020204" pitchFamily="34" charset="0"/>
            </a:rPr>
            <a:t> data and </a:t>
          </a:r>
          <a:r>
            <a:rPr lang="es-ES" sz="1800" kern="1200" dirty="0" err="1">
              <a:latin typeface="Abadi" panose="020B0604020104020204" pitchFamily="34" charset="0"/>
            </a:rPr>
            <a:t>split</a:t>
          </a:r>
          <a:r>
            <a:rPr lang="es-ES" sz="1800" kern="1200" dirty="0">
              <a:latin typeface="Abadi" panose="020B0604020104020204" pitchFamily="34" charset="0"/>
            </a:rPr>
            <a:t> </a:t>
          </a:r>
          <a:r>
            <a:rPr lang="es-ES" sz="1800" kern="1200" dirty="0" err="1">
              <a:latin typeface="Abadi" panose="020B0604020104020204" pitchFamily="34" charset="0"/>
            </a:rPr>
            <a:t>it</a:t>
          </a:r>
          <a:r>
            <a:rPr lang="es-ES" sz="1800" kern="1200" dirty="0">
              <a:latin typeface="Abadi" panose="020B0604020104020204" pitchFamily="34" charset="0"/>
            </a:rPr>
            <a:t> </a:t>
          </a:r>
          <a:r>
            <a:rPr lang="es-ES" sz="1800" kern="1200" dirty="0" err="1">
              <a:latin typeface="Abadi" panose="020B0604020104020204" pitchFamily="34" charset="0"/>
            </a:rPr>
            <a:t>for</a:t>
          </a:r>
          <a:r>
            <a:rPr lang="es-ES" sz="1800" kern="1200" dirty="0">
              <a:latin typeface="Abadi" panose="020B0604020104020204" pitchFamily="34" charset="0"/>
            </a:rPr>
            <a:t> training and test </a:t>
          </a:r>
          <a:r>
            <a:rPr lang="es-ES" sz="1800" kern="1200" dirty="0" err="1">
              <a:latin typeface="Abadi" panose="020B0604020104020204" pitchFamily="34" charset="0"/>
            </a:rPr>
            <a:t>datasets</a:t>
          </a:r>
          <a:r>
            <a:rPr lang="es-ES" sz="1800" kern="1200" dirty="0">
              <a:latin typeface="Abadi" panose="020B0604020104020204" pitchFamily="34" charset="0"/>
            </a:rPr>
            <a:t>.</a:t>
          </a:r>
        </a:p>
        <a:p>
          <a:pPr marL="0" lvl="0" indent="0" algn="l" defTabSz="800100">
            <a:lnSpc>
              <a:spcPct val="90000"/>
            </a:lnSpc>
            <a:spcBef>
              <a:spcPct val="0"/>
            </a:spcBef>
            <a:spcAft>
              <a:spcPct val="35000"/>
            </a:spcAft>
            <a:buNone/>
          </a:pPr>
          <a:r>
            <a:rPr lang="es-ES" sz="1800" kern="1200" dirty="0">
              <a:latin typeface="Abadi" panose="020B0604020104020204" pitchFamily="34" charset="0"/>
            </a:rPr>
            <a:t>· </a:t>
          </a:r>
          <a:r>
            <a:rPr lang="es-ES" sz="1800" kern="1200" dirty="0" err="1">
              <a:latin typeface="Abadi" panose="020B0604020104020204" pitchFamily="34" charset="0"/>
            </a:rPr>
            <a:t>Review</a:t>
          </a:r>
          <a:r>
            <a:rPr lang="es-ES" sz="1800" kern="1200" dirty="0">
              <a:latin typeface="Abadi" panose="020B0604020104020204" pitchFamily="34" charset="0"/>
            </a:rPr>
            <a:t> performance </a:t>
          </a:r>
          <a:r>
            <a:rPr lang="es-ES" sz="1800" kern="1200" dirty="0" err="1">
              <a:latin typeface="Abadi" panose="020B0604020104020204" pitchFamily="34" charset="0"/>
            </a:rPr>
            <a:t>of</a:t>
          </a:r>
          <a:r>
            <a:rPr lang="es-ES" sz="1800" kern="1200" dirty="0">
              <a:latin typeface="Abadi" panose="020B0604020104020204" pitchFamily="34" charset="0"/>
            </a:rPr>
            <a:t> </a:t>
          </a:r>
          <a:r>
            <a:rPr lang="es-ES" sz="1800" kern="1200" dirty="0" err="1">
              <a:latin typeface="Abadi" panose="020B0604020104020204" pitchFamily="34" charset="0"/>
            </a:rPr>
            <a:t>each</a:t>
          </a:r>
          <a:r>
            <a:rPr lang="es-ES" sz="1800" kern="1200" dirty="0">
              <a:latin typeface="Abadi" panose="020B0604020104020204" pitchFamily="34" charset="0"/>
            </a:rPr>
            <a:t> </a:t>
          </a:r>
          <a:r>
            <a:rPr lang="es-ES" sz="1800" kern="1200" dirty="0" err="1">
              <a:latin typeface="Abadi" panose="020B0604020104020204" pitchFamily="34" charset="0"/>
            </a:rPr>
            <a:t>type</a:t>
          </a:r>
          <a:r>
            <a:rPr lang="es-ES" sz="1800" kern="1200" dirty="0">
              <a:latin typeface="Abadi" panose="020B0604020104020204" pitchFamily="34" charset="0"/>
            </a:rPr>
            <a:t> </a:t>
          </a:r>
          <a:r>
            <a:rPr lang="es-ES" sz="1800" kern="1200" dirty="0" err="1">
              <a:latin typeface="Abadi" panose="020B0604020104020204" pitchFamily="34" charset="0"/>
            </a:rPr>
            <a:t>of</a:t>
          </a:r>
          <a:r>
            <a:rPr lang="es-ES" sz="1800" kern="1200" dirty="0">
              <a:latin typeface="Abadi" panose="020B0604020104020204" pitchFamily="34" charset="0"/>
            </a:rPr>
            <a:t> ML </a:t>
          </a:r>
          <a:r>
            <a:rPr lang="es-ES" sz="1800" kern="1200" dirty="0" err="1">
              <a:latin typeface="Abadi" panose="020B0604020104020204" pitchFamily="34" charset="0"/>
            </a:rPr>
            <a:t>to</a:t>
          </a:r>
          <a:r>
            <a:rPr lang="es-ES" sz="1800" kern="1200" dirty="0">
              <a:latin typeface="Abadi" panose="020B0604020104020204" pitchFamily="34" charset="0"/>
            </a:rPr>
            <a:t> decide </a:t>
          </a:r>
          <a:r>
            <a:rPr lang="es-ES" sz="1800" kern="1200" dirty="0" err="1">
              <a:latin typeface="Abadi" panose="020B0604020104020204" pitchFamily="34" charset="0"/>
            </a:rPr>
            <a:t>which</a:t>
          </a:r>
          <a:r>
            <a:rPr lang="es-ES" sz="1800" kern="1200" dirty="0">
              <a:latin typeface="Abadi" panose="020B0604020104020204" pitchFamily="34" charset="0"/>
            </a:rPr>
            <a:t> </a:t>
          </a:r>
          <a:r>
            <a:rPr lang="es-ES" sz="1800" kern="1200" dirty="0" err="1">
              <a:latin typeface="Abadi" panose="020B0604020104020204" pitchFamily="34" charset="0"/>
            </a:rPr>
            <a:t>one</a:t>
          </a:r>
          <a:r>
            <a:rPr lang="es-ES" sz="1800" kern="1200" dirty="0">
              <a:latin typeface="Abadi" panose="020B0604020104020204" pitchFamily="34" charset="0"/>
            </a:rPr>
            <a:t> </a:t>
          </a:r>
          <a:r>
            <a:rPr lang="es-ES" sz="1800" kern="1200" dirty="0" err="1">
              <a:latin typeface="Abadi" panose="020B0604020104020204" pitchFamily="34" charset="0"/>
            </a:rPr>
            <a:t>to</a:t>
          </a:r>
          <a:r>
            <a:rPr lang="es-ES" sz="1800" kern="1200" dirty="0">
              <a:latin typeface="Abadi" panose="020B0604020104020204" pitchFamily="34" charset="0"/>
            </a:rPr>
            <a:t> use.</a:t>
          </a:r>
        </a:p>
        <a:p>
          <a:pPr marL="0" lvl="0" indent="0" algn="l" defTabSz="800100">
            <a:lnSpc>
              <a:spcPct val="90000"/>
            </a:lnSpc>
            <a:spcBef>
              <a:spcPct val="0"/>
            </a:spcBef>
            <a:spcAft>
              <a:spcPct val="35000"/>
            </a:spcAft>
            <a:buNone/>
          </a:pPr>
          <a:r>
            <a:rPr lang="es-ES" sz="1800" kern="1200" dirty="0">
              <a:latin typeface="Abadi" panose="020B0604020104020204" pitchFamily="34" charset="0"/>
            </a:rPr>
            <a:t>· Set </a:t>
          </a:r>
          <a:r>
            <a:rPr lang="es-ES" sz="1800" kern="1200" dirty="0" err="1">
              <a:latin typeface="Abadi" panose="020B0604020104020204" pitchFamily="34" charset="0"/>
            </a:rPr>
            <a:t>parameters</a:t>
          </a:r>
          <a:r>
            <a:rPr lang="es-ES" sz="1800" kern="1200" dirty="0">
              <a:latin typeface="Abadi" panose="020B0604020104020204" pitchFamily="34" charset="0"/>
            </a:rPr>
            <a:t> and </a:t>
          </a:r>
          <a:r>
            <a:rPr lang="es-ES" sz="1800" kern="1200" dirty="0" err="1">
              <a:latin typeface="Abadi" panose="020B0604020104020204" pitchFamily="34" charset="0"/>
            </a:rPr>
            <a:t>algorithms</a:t>
          </a:r>
          <a:r>
            <a:rPr lang="es-ES" sz="1800" kern="1200" dirty="0">
              <a:latin typeface="Abadi" panose="020B0604020104020204" pitchFamily="34" charset="0"/>
            </a:rPr>
            <a:t> </a:t>
          </a:r>
          <a:r>
            <a:rPr lang="es-ES" sz="1800" kern="1200" dirty="0" err="1">
              <a:latin typeface="Abadi" panose="020B0604020104020204" pitchFamily="34" charset="0"/>
            </a:rPr>
            <a:t>to</a:t>
          </a:r>
          <a:r>
            <a:rPr lang="es-ES" sz="1800" kern="1200" dirty="0">
              <a:latin typeface="Abadi" panose="020B0604020104020204" pitchFamily="34" charset="0"/>
            </a:rPr>
            <a:t> </a:t>
          </a:r>
          <a:r>
            <a:rPr lang="es-ES" sz="1800" kern="1200" dirty="0" err="1">
              <a:latin typeface="Abadi" panose="020B0604020104020204" pitchFamily="34" charset="0"/>
            </a:rPr>
            <a:t>GridSearch</a:t>
          </a:r>
          <a:r>
            <a:rPr lang="es-ES" sz="1800" kern="1200" dirty="0">
              <a:latin typeface="Abadi" panose="020B0604020104020204" pitchFamily="34" charset="0"/>
            </a:rPr>
            <a:t> and </a:t>
          </a:r>
          <a:r>
            <a:rPr lang="es-ES" sz="1800" kern="1200" dirty="0" err="1">
              <a:latin typeface="Abadi" panose="020B0604020104020204" pitchFamily="34" charset="0"/>
            </a:rPr>
            <a:t>fit</a:t>
          </a:r>
          <a:r>
            <a:rPr lang="es-ES" sz="1800" kern="1200" dirty="0">
              <a:latin typeface="Abadi" panose="020B0604020104020204" pitchFamily="34" charset="0"/>
            </a:rPr>
            <a:t> </a:t>
          </a:r>
          <a:r>
            <a:rPr lang="es-ES" sz="1800" kern="1200" dirty="0" err="1">
              <a:latin typeface="Abadi" panose="020B0604020104020204" pitchFamily="34" charset="0"/>
            </a:rPr>
            <a:t>into</a:t>
          </a:r>
          <a:r>
            <a:rPr lang="es-ES" sz="1800" kern="1200" dirty="0">
              <a:latin typeface="Abadi" panose="020B0604020104020204" pitchFamily="34" charset="0"/>
            </a:rPr>
            <a:t> </a:t>
          </a:r>
          <a:r>
            <a:rPr lang="es-ES" sz="1800" kern="1200" dirty="0" err="1">
              <a:latin typeface="Abadi" panose="020B0604020104020204" pitchFamily="34" charset="0"/>
            </a:rPr>
            <a:t>the</a:t>
          </a:r>
          <a:r>
            <a:rPr lang="es-ES" sz="1800" kern="1200" dirty="0">
              <a:latin typeface="Abadi" panose="020B0604020104020204" pitchFamily="34" charset="0"/>
            </a:rPr>
            <a:t> </a:t>
          </a:r>
          <a:r>
            <a:rPr lang="es-ES" sz="1800" kern="1200" dirty="0" err="1">
              <a:latin typeface="Abadi" panose="020B0604020104020204" pitchFamily="34" charset="0"/>
            </a:rPr>
            <a:t>dataset</a:t>
          </a:r>
          <a:r>
            <a:rPr lang="es-ES" sz="1800" kern="1200" dirty="0"/>
            <a:t>.</a:t>
          </a:r>
        </a:p>
      </dsp:txBody>
      <dsp:txXfrm>
        <a:off x="101048" y="362446"/>
        <a:ext cx="4237081" cy="3247932"/>
      </dsp:txXfrm>
    </dsp:sp>
    <dsp:sp modelId="{930360BA-7553-4F33-B136-6AC8F3D644C0}">
      <dsp:nvSpPr>
        <dsp:cNvPr id="0" name=""/>
        <dsp:cNvSpPr/>
      </dsp:nvSpPr>
      <dsp:spPr>
        <a:xfrm>
          <a:off x="5251172" y="285705"/>
          <a:ext cx="5415849" cy="2249242"/>
        </a:xfrm>
        <a:prstGeom prst="roundRect">
          <a:avLst>
            <a:gd name="adj" fmla="val 10000"/>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u="sng" kern="1200" dirty="0" err="1">
              <a:latin typeface="Abadi" panose="020B0604020104020204" pitchFamily="34" charset="0"/>
            </a:rPr>
            <a:t>Evaluating</a:t>
          </a:r>
          <a:endParaRPr lang="es-ES" sz="1800" b="1" u="sng" kern="1200" dirty="0">
            <a:latin typeface="Abadi" panose="020B0604020104020204" pitchFamily="34" charset="0"/>
          </a:endParaRPr>
        </a:p>
        <a:p>
          <a:pPr marL="0" lvl="0" indent="0" algn="l" defTabSz="800100">
            <a:lnSpc>
              <a:spcPct val="90000"/>
            </a:lnSpc>
            <a:spcBef>
              <a:spcPct val="0"/>
            </a:spcBef>
            <a:spcAft>
              <a:spcPct val="35000"/>
            </a:spcAft>
            <a:buNone/>
          </a:pPr>
          <a:r>
            <a:rPr lang="es-ES" sz="1800" kern="1200" dirty="0" err="1">
              <a:latin typeface="Abadi" panose="020B0604020104020204" pitchFamily="34" charset="0"/>
            </a:rPr>
            <a:t>Review</a:t>
          </a:r>
          <a:r>
            <a:rPr lang="es-ES" sz="1800" kern="1200" dirty="0">
              <a:latin typeface="Abadi" panose="020B0604020104020204" pitchFamily="34" charset="0"/>
            </a:rPr>
            <a:t> </a:t>
          </a:r>
          <a:r>
            <a:rPr lang="es-ES" sz="1800" kern="1200" dirty="0" err="1">
              <a:latin typeface="Abadi" panose="020B0604020104020204" pitchFamily="34" charset="0"/>
            </a:rPr>
            <a:t>accuracy</a:t>
          </a:r>
          <a:r>
            <a:rPr lang="es-ES" sz="1800" kern="1200" dirty="0">
              <a:latin typeface="Abadi" panose="020B0604020104020204" pitchFamily="34" charset="0"/>
            </a:rPr>
            <a:t> </a:t>
          </a:r>
          <a:r>
            <a:rPr lang="es-ES" sz="1800" kern="1200" dirty="0" err="1">
              <a:latin typeface="Abadi" panose="020B0604020104020204" pitchFamily="34" charset="0"/>
            </a:rPr>
            <a:t>for</a:t>
          </a:r>
          <a:r>
            <a:rPr lang="es-ES" sz="1800" kern="1200" dirty="0">
              <a:latin typeface="Abadi" panose="020B0604020104020204" pitchFamily="34" charset="0"/>
            </a:rPr>
            <a:t> </a:t>
          </a:r>
          <a:r>
            <a:rPr lang="es-ES" sz="1800" kern="1200" dirty="0" err="1">
              <a:latin typeface="Abadi" panose="020B0604020104020204" pitchFamily="34" charset="0"/>
            </a:rPr>
            <a:t>each</a:t>
          </a:r>
          <a:r>
            <a:rPr lang="es-ES" sz="1800" kern="1200" dirty="0">
              <a:latin typeface="Abadi" panose="020B0604020104020204" pitchFamily="34" charset="0"/>
            </a:rPr>
            <a:t> </a:t>
          </a:r>
          <a:r>
            <a:rPr lang="es-ES" sz="1800" kern="1200" dirty="0" err="1">
              <a:latin typeface="Abadi" panose="020B0604020104020204" pitchFamily="34" charset="0"/>
            </a:rPr>
            <a:t>model</a:t>
          </a:r>
          <a:r>
            <a:rPr lang="es-ES" sz="1800" kern="1200" dirty="0">
              <a:latin typeface="Abadi" panose="020B0604020104020204" pitchFamily="34" charset="0"/>
            </a:rPr>
            <a:t>.</a:t>
          </a:r>
        </a:p>
        <a:p>
          <a:pPr marL="0" lvl="0" indent="0" algn="l" defTabSz="800100">
            <a:lnSpc>
              <a:spcPct val="90000"/>
            </a:lnSpc>
            <a:spcBef>
              <a:spcPct val="0"/>
            </a:spcBef>
            <a:spcAft>
              <a:spcPct val="35000"/>
            </a:spcAft>
            <a:buNone/>
          </a:pPr>
          <a:r>
            <a:rPr lang="es-ES" sz="1800" kern="1200" dirty="0" err="1">
              <a:latin typeface="Abadi" panose="020B0604020104020204" pitchFamily="34" charset="0"/>
            </a:rPr>
            <a:t>Get</a:t>
          </a:r>
          <a:r>
            <a:rPr lang="es-ES" sz="1800" kern="1200" dirty="0">
              <a:latin typeface="Abadi" panose="020B0604020104020204" pitchFamily="34" charset="0"/>
            </a:rPr>
            <a:t> </a:t>
          </a:r>
          <a:r>
            <a:rPr lang="es-ES" sz="1800" kern="1200" dirty="0" err="1">
              <a:latin typeface="Abadi" panose="020B0604020104020204" pitchFamily="34" charset="0"/>
            </a:rPr>
            <a:t>tuned</a:t>
          </a:r>
          <a:r>
            <a:rPr lang="es-ES" sz="1800" kern="1200" dirty="0">
              <a:latin typeface="Abadi" panose="020B0604020104020204" pitchFamily="34" charset="0"/>
            </a:rPr>
            <a:t> </a:t>
          </a:r>
          <a:r>
            <a:rPr lang="es-ES" sz="1800" kern="1200" dirty="0" err="1">
              <a:latin typeface="Abadi" panose="020B0604020104020204" pitchFamily="34" charset="0"/>
            </a:rPr>
            <a:t>hyperparameters</a:t>
          </a:r>
          <a:r>
            <a:rPr lang="es-ES" sz="1800" kern="1200" dirty="0">
              <a:latin typeface="Abadi" panose="020B0604020104020204" pitchFamily="34" charset="0"/>
            </a:rPr>
            <a:t> </a:t>
          </a:r>
          <a:r>
            <a:rPr lang="es-ES" sz="1800" kern="1200" dirty="0" err="1">
              <a:latin typeface="Abadi" panose="020B0604020104020204" pitchFamily="34" charset="0"/>
            </a:rPr>
            <a:t>for</a:t>
          </a:r>
          <a:r>
            <a:rPr lang="es-ES" sz="1800" kern="1200" dirty="0">
              <a:latin typeface="Abadi" panose="020B0604020104020204" pitchFamily="34" charset="0"/>
            </a:rPr>
            <a:t> </a:t>
          </a:r>
          <a:r>
            <a:rPr lang="es-ES" sz="1800" kern="1200" dirty="0" err="1">
              <a:latin typeface="Abadi" panose="020B0604020104020204" pitchFamily="34" charset="0"/>
            </a:rPr>
            <a:t>each</a:t>
          </a:r>
          <a:r>
            <a:rPr lang="es-ES" sz="1800" kern="1200" dirty="0">
              <a:latin typeface="Abadi" panose="020B0604020104020204" pitchFamily="34" charset="0"/>
            </a:rPr>
            <a:t> </a:t>
          </a:r>
          <a:r>
            <a:rPr lang="es-ES" sz="1800" kern="1200" dirty="0" err="1">
              <a:latin typeface="Abadi" panose="020B0604020104020204" pitchFamily="34" charset="0"/>
            </a:rPr>
            <a:t>type</a:t>
          </a:r>
          <a:r>
            <a:rPr lang="es-ES" sz="1800" kern="1200" dirty="0">
              <a:latin typeface="Abadi" panose="020B0604020104020204" pitchFamily="34" charset="0"/>
            </a:rPr>
            <a:t> </a:t>
          </a:r>
          <a:r>
            <a:rPr lang="es-ES" sz="1800" kern="1200" dirty="0" err="1">
              <a:latin typeface="Abadi" panose="020B0604020104020204" pitchFamily="34" charset="0"/>
            </a:rPr>
            <a:t>of</a:t>
          </a:r>
          <a:r>
            <a:rPr lang="es-ES" sz="1800" kern="1200" dirty="0">
              <a:latin typeface="Abadi" panose="020B0604020104020204" pitchFamily="34" charset="0"/>
            </a:rPr>
            <a:t> </a:t>
          </a:r>
          <a:r>
            <a:rPr lang="es-ES" sz="1800" kern="1200" dirty="0" err="1">
              <a:latin typeface="Abadi" panose="020B0604020104020204" pitchFamily="34" charset="0"/>
            </a:rPr>
            <a:t>algorithms</a:t>
          </a:r>
          <a:r>
            <a:rPr lang="es-ES" sz="1800" kern="1200" dirty="0">
              <a:latin typeface="Abadi" panose="020B0604020104020204" pitchFamily="34" charset="0"/>
            </a:rPr>
            <a:t>.</a:t>
          </a:r>
        </a:p>
        <a:p>
          <a:pPr marL="0" lvl="0" indent="0" algn="l" defTabSz="800100">
            <a:lnSpc>
              <a:spcPct val="90000"/>
            </a:lnSpc>
            <a:spcBef>
              <a:spcPct val="0"/>
            </a:spcBef>
            <a:spcAft>
              <a:spcPct val="35000"/>
            </a:spcAft>
            <a:buNone/>
          </a:pPr>
          <a:r>
            <a:rPr lang="es-ES" sz="1800" kern="1200" dirty="0" err="1">
              <a:latin typeface="Abadi" panose="020B0604020104020204" pitchFamily="34" charset="0"/>
            </a:rPr>
            <a:t>Plot</a:t>
          </a:r>
          <a:r>
            <a:rPr lang="es-ES" sz="1800" kern="1200" dirty="0">
              <a:latin typeface="Abadi" panose="020B0604020104020204" pitchFamily="34" charset="0"/>
            </a:rPr>
            <a:t> a confusión </a:t>
          </a:r>
          <a:r>
            <a:rPr lang="es-ES" sz="1800" kern="1200" dirty="0" err="1">
              <a:latin typeface="Abadi" panose="020B0604020104020204" pitchFamily="34" charset="0"/>
            </a:rPr>
            <a:t>matrix</a:t>
          </a:r>
          <a:r>
            <a:rPr lang="es-ES" sz="1800" kern="1200" dirty="0">
              <a:latin typeface="Abadi" panose="020B0604020104020204" pitchFamily="34" charset="0"/>
            </a:rPr>
            <a:t>.</a:t>
          </a:r>
        </a:p>
        <a:p>
          <a:pPr marL="0" lvl="0" indent="0" algn="l" defTabSz="800100">
            <a:lnSpc>
              <a:spcPct val="90000"/>
            </a:lnSpc>
            <a:spcBef>
              <a:spcPct val="0"/>
            </a:spcBef>
            <a:spcAft>
              <a:spcPct val="35000"/>
            </a:spcAft>
            <a:buNone/>
          </a:pPr>
          <a:endParaRPr lang="es-ES" sz="1400" kern="1200" dirty="0"/>
        </a:p>
      </dsp:txBody>
      <dsp:txXfrm>
        <a:off x="5317050" y="351583"/>
        <a:ext cx="4419702" cy="2117486"/>
      </dsp:txXfrm>
    </dsp:sp>
    <dsp:sp modelId="{F7B4E968-E40C-45AF-B8F3-8EC1A7054470}">
      <dsp:nvSpPr>
        <dsp:cNvPr id="0" name=""/>
        <dsp:cNvSpPr/>
      </dsp:nvSpPr>
      <dsp:spPr>
        <a:xfrm>
          <a:off x="5296727" y="2807039"/>
          <a:ext cx="5345843" cy="867835"/>
        </a:xfrm>
        <a:prstGeom prst="roundRect">
          <a:avLst>
            <a:gd name="adj" fmla="val 10000"/>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u="sng" kern="1200" dirty="0" err="1">
              <a:latin typeface="Abadi" panose="020B0604020104020204" pitchFamily="34" charset="0"/>
            </a:rPr>
            <a:t>Improving</a:t>
          </a:r>
          <a:endParaRPr lang="es-ES" sz="1800" b="1" u="sng" kern="1200" dirty="0">
            <a:latin typeface="Abadi" panose="020B0604020104020204" pitchFamily="34" charset="0"/>
          </a:endParaRPr>
        </a:p>
        <a:p>
          <a:pPr marL="0" lvl="0" indent="0" algn="l" defTabSz="800100">
            <a:lnSpc>
              <a:spcPct val="90000"/>
            </a:lnSpc>
            <a:spcBef>
              <a:spcPct val="0"/>
            </a:spcBef>
            <a:spcAft>
              <a:spcPct val="35000"/>
            </a:spcAft>
            <a:buNone/>
          </a:pPr>
          <a:r>
            <a:rPr lang="es-ES" sz="1800" kern="1200" dirty="0">
              <a:latin typeface="Abadi" panose="020B0604020104020204" pitchFamily="34" charset="0"/>
            </a:rPr>
            <a:t>Use </a:t>
          </a:r>
          <a:r>
            <a:rPr lang="es-ES" sz="1800" kern="1200" dirty="0" err="1">
              <a:latin typeface="Abadi" panose="020B0604020104020204" pitchFamily="34" charset="0"/>
            </a:rPr>
            <a:t>Feature</a:t>
          </a:r>
          <a:r>
            <a:rPr lang="es-ES" sz="1800" kern="1200" dirty="0">
              <a:latin typeface="Abadi" panose="020B0604020104020204" pitchFamily="34" charset="0"/>
            </a:rPr>
            <a:t> </a:t>
          </a:r>
          <a:r>
            <a:rPr lang="es-ES" sz="1800" kern="1200" dirty="0" err="1">
              <a:latin typeface="Abadi" panose="020B0604020104020204" pitchFamily="34" charset="0"/>
            </a:rPr>
            <a:t>Engineering</a:t>
          </a:r>
          <a:r>
            <a:rPr lang="es-ES" sz="1800" kern="1200" dirty="0">
              <a:latin typeface="Abadi" panose="020B0604020104020204" pitchFamily="34" charset="0"/>
            </a:rPr>
            <a:t> and </a:t>
          </a:r>
          <a:r>
            <a:rPr lang="es-ES" sz="1800" kern="1200" dirty="0" err="1">
              <a:latin typeface="Abadi" panose="020B0604020104020204" pitchFamily="34" charset="0"/>
            </a:rPr>
            <a:t>algorithm</a:t>
          </a:r>
          <a:r>
            <a:rPr lang="es-ES" sz="1800" kern="1200" dirty="0">
              <a:latin typeface="Abadi" panose="020B0604020104020204" pitchFamily="34" charset="0"/>
            </a:rPr>
            <a:t> </a:t>
          </a:r>
          <a:r>
            <a:rPr lang="es-ES" sz="1800" kern="1200" dirty="0" err="1">
              <a:latin typeface="Abadi" panose="020B0604020104020204" pitchFamily="34" charset="0"/>
            </a:rPr>
            <a:t>tuning</a:t>
          </a:r>
          <a:r>
            <a:rPr lang="es-ES" sz="1800" kern="1200" dirty="0"/>
            <a:t>.</a:t>
          </a:r>
        </a:p>
      </dsp:txBody>
      <dsp:txXfrm>
        <a:off x="5322145" y="2832457"/>
        <a:ext cx="4448472" cy="816999"/>
      </dsp:txXfrm>
    </dsp:sp>
    <dsp:sp modelId="{7A1C6174-43E6-4146-95EE-5A1F9EE47695}">
      <dsp:nvSpPr>
        <dsp:cNvPr id="0" name=""/>
        <dsp:cNvSpPr/>
      </dsp:nvSpPr>
      <dsp:spPr>
        <a:xfrm>
          <a:off x="76654" y="3766600"/>
          <a:ext cx="10558709" cy="647257"/>
        </a:xfrm>
        <a:prstGeom prst="roundRect">
          <a:avLst>
            <a:gd name="adj" fmla="val 10000"/>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u="sng" kern="1200" dirty="0" err="1">
              <a:latin typeface="Abadi" panose="020B0604020104020204" pitchFamily="34" charset="0"/>
            </a:rPr>
            <a:t>Select</a:t>
          </a:r>
          <a:endParaRPr lang="es-ES" sz="1800" b="1" u="sng" kern="1200" dirty="0">
            <a:latin typeface="Abadi" panose="020B0604020104020204" pitchFamily="34" charset="0"/>
          </a:endParaRPr>
        </a:p>
        <a:p>
          <a:pPr marL="0" lvl="0" indent="0" algn="l" defTabSz="800100">
            <a:lnSpc>
              <a:spcPct val="90000"/>
            </a:lnSpc>
            <a:spcBef>
              <a:spcPct val="0"/>
            </a:spcBef>
            <a:spcAft>
              <a:spcPct val="35000"/>
            </a:spcAft>
            <a:buNone/>
          </a:pPr>
          <a:r>
            <a:rPr lang="es-ES" sz="1800" kern="1200" dirty="0" err="1">
              <a:latin typeface="Abadi" panose="020B0604020104020204" pitchFamily="34" charset="0"/>
            </a:rPr>
            <a:t>Model</a:t>
          </a:r>
          <a:r>
            <a:rPr lang="es-ES" sz="1800" kern="1200" dirty="0">
              <a:latin typeface="Abadi" panose="020B0604020104020204" pitchFamily="34" charset="0"/>
            </a:rPr>
            <a:t> </a:t>
          </a:r>
          <a:r>
            <a:rPr lang="es-ES" sz="1800" kern="1200" dirty="0" err="1">
              <a:latin typeface="Abadi" panose="020B0604020104020204" pitchFamily="34" charset="0"/>
            </a:rPr>
            <a:t>with</a:t>
          </a:r>
          <a:r>
            <a:rPr lang="es-ES" sz="1800" kern="1200" dirty="0">
              <a:latin typeface="Abadi" panose="020B0604020104020204" pitchFamily="34" charset="0"/>
            </a:rPr>
            <a:t> </a:t>
          </a:r>
          <a:r>
            <a:rPr lang="es-ES" sz="1800" kern="1200" dirty="0" err="1">
              <a:latin typeface="Abadi" panose="020B0604020104020204" pitchFamily="34" charset="0"/>
            </a:rPr>
            <a:t>the</a:t>
          </a:r>
          <a:r>
            <a:rPr lang="es-ES" sz="1800" kern="1200" dirty="0">
              <a:latin typeface="Abadi" panose="020B0604020104020204" pitchFamily="34" charset="0"/>
            </a:rPr>
            <a:t> </a:t>
          </a:r>
          <a:r>
            <a:rPr lang="es-ES" sz="1800" kern="1200" dirty="0" err="1">
              <a:latin typeface="Abadi" panose="020B0604020104020204" pitchFamily="34" charset="0"/>
            </a:rPr>
            <a:t>best</a:t>
          </a:r>
          <a:r>
            <a:rPr lang="es-ES" sz="1800" kern="1200" dirty="0">
              <a:latin typeface="Abadi" panose="020B0604020104020204" pitchFamily="34" charset="0"/>
            </a:rPr>
            <a:t> </a:t>
          </a:r>
          <a:r>
            <a:rPr lang="es-ES" sz="1800" kern="1200" dirty="0" err="1">
              <a:latin typeface="Abadi" panose="020B0604020104020204" pitchFamily="34" charset="0"/>
            </a:rPr>
            <a:t>accuracy</a:t>
          </a:r>
          <a:r>
            <a:rPr lang="es-ES" sz="1800" kern="1200" dirty="0">
              <a:latin typeface="Abadi" panose="020B0604020104020204" pitchFamily="34" charset="0"/>
            </a:rPr>
            <a:t> score </a:t>
          </a:r>
          <a:r>
            <a:rPr lang="es-ES" sz="1800" kern="1200" dirty="0" err="1">
              <a:latin typeface="Abadi" panose="020B0604020104020204" pitchFamily="34" charset="0"/>
            </a:rPr>
            <a:t>is</a:t>
          </a:r>
          <a:r>
            <a:rPr lang="es-ES" sz="1800" kern="1200" dirty="0">
              <a:latin typeface="Abadi" panose="020B0604020104020204" pitchFamily="34" charset="0"/>
            </a:rPr>
            <a:t> </a:t>
          </a:r>
          <a:r>
            <a:rPr lang="es-ES" sz="1800" kern="1200" dirty="0" err="1">
              <a:latin typeface="Abadi" panose="020B0604020104020204" pitchFamily="34" charset="0"/>
            </a:rPr>
            <a:t>the</a:t>
          </a:r>
          <a:r>
            <a:rPr lang="es-ES" sz="1800" kern="1200" dirty="0">
              <a:latin typeface="Abadi" panose="020B0604020104020204" pitchFamily="34" charset="0"/>
            </a:rPr>
            <a:t> </a:t>
          </a:r>
          <a:r>
            <a:rPr lang="es-ES" sz="1800" kern="1200" dirty="0" err="1">
              <a:latin typeface="Abadi" panose="020B0604020104020204" pitchFamily="34" charset="0"/>
            </a:rPr>
            <a:t>best</a:t>
          </a:r>
          <a:r>
            <a:rPr lang="es-ES" sz="1800" kern="1200" dirty="0">
              <a:latin typeface="Abadi" panose="020B0604020104020204" pitchFamily="34" charset="0"/>
            </a:rPr>
            <a:t> </a:t>
          </a:r>
          <a:r>
            <a:rPr lang="es-ES" sz="1800" kern="1200" dirty="0" err="1">
              <a:latin typeface="Abadi" panose="020B0604020104020204" pitchFamily="34" charset="0"/>
            </a:rPr>
            <a:t>performing</a:t>
          </a:r>
          <a:r>
            <a:rPr lang="es-ES" sz="1800" kern="1200" dirty="0">
              <a:latin typeface="Abadi" panose="020B0604020104020204" pitchFamily="34" charset="0"/>
            </a:rPr>
            <a:t> </a:t>
          </a:r>
          <a:r>
            <a:rPr lang="es-ES" sz="1800" kern="1200" dirty="0" err="1">
              <a:latin typeface="Abadi" panose="020B0604020104020204" pitchFamily="34" charset="0"/>
            </a:rPr>
            <a:t>model</a:t>
          </a:r>
          <a:r>
            <a:rPr lang="es-ES" sz="1800" kern="1200" dirty="0">
              <a:latin typeface="Abadi" panose="020B0604020104020204" pitchFamily="34" charset="0"/>
            </a:rPr>
            <a:t> </a:t>
          </a:r>
          <a:r>
            <a:rPr lang="es-ES" sz="1800" kern="1200" dirty="0" err="1">
              <a:latin typeface="Abadi" panose="020B0604020104020204" pitchFamily="34" charset="0"/>
            </a:rPr>
            <a:t>to</a:t>
          </a:r>
          <a:r>
            <a:rPr lang="es-ES" sz="1800" kern="1200" dirty="0">
              <a:latin typeface="Abadi" panose="020B0604020104020204" pitchFamily="34" charset="0"/>
            </a:rPr>
            <a:t> be </a:t>
          </a:r>
          <a:r>
            <a:rPr lang="es-ES" sz="1800" kern="1200" dirty="0" err="1">
              <a:latin typeface="Abadi" panose="020B0604020104020204" pitchFamily="34" charset="0"/>
            </a:rPr>
            <a:t>used</a:t>
          </a:r>
          <a:r>
            <a:rPr lang="es-ES" sz="1600" kern="1200" dirty="0">
              <a:latin typeface="Abadi" panose="020B0604020104020204" pitchFamily="34" charset="0"/>
            </a:rPr>
            <a:t>.</a:t>
          </a:r>
        </a:p>
      </dsp:txBody>
      <dsp:txXfrm>
        <a:off x="95612" y="3785558"/>
        <a:ext cx="8835583" cy="609341"/>
      </dsp:txXfrm>
    </dsp:sp>
    <dsp:sp modelId="{4BDAEB5F-A6A8-4164-8213-B4E422D9268F}">
      <dsp:nvSpPr>
        <dsp:cNvPr id="0" name=""/>
        <dsp:cNvSpPr/>
      </dsp:nvSpPr>
      <dsp:spPr>
        <a:xfrm rot="14514250">
          <a:off x="4689802" y="1904803"/>
          <a:ext cx="650761" cy="65076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ES" sz="2900" kern="1200" dirty="0"/>
        </a:p>
      </dsp:txBody>
      <dsp:txXfrm>
        <a:off x="4765181" y="2023261"/>
        <a:ext cx="357919" cy="489698"/>
      </dsp:txXfrm>
    </dsp:sp>
    <dsp:sp modelId="{5AD00A7C-A63B-4B0C-838B-30A77206A5AE}">
      <dsp:nvSpPr>
        <dsp:cNvPr id="0" name=""/>
        <dsp:cNvSpPr/>
      </dsp:nvSpPr>
      <dsp:spPr>
        <a:xfrm>
          <a:off x="9621962" y="2368016"/>
          <a:ext cx="650761" cy="65076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ES" sz="2900" kern="1200"/>
        </a:p>
      </dsp:txBody>
      <dsp:txXfrm>
        <a:off x="9768383" y="2368016"/>
        <a:ext cx="357919" cy="489698"/>
      </dsp:txXfrm>
    </dsp:sp>
    <dsp:sp modelId="{2C2933C9-0C45-4A90-B50B-D8CCA76F0531}">
      <dsp:nvSpPr>
        <dsp:cNvPr id="0" name=""/>
        <dsp:cNvSpPr/>
      </dsp:nvSpPr>
      <dsp:spPr>
        <a:xfrm>
          <a:off x="9651395" y="3448653"/>
          <a:ext cx="650761" cy="65076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s-ES" sz="2900" kern="1200"/>
        </a:p>
      </dsp:txBody>
      <dsp:txXfrm>
        <a:off x="9797816" y="3448653"/>
        <a:ext cx="357919" cy="4896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1afr/Coursera/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r1afr/Coursera/blob/main/edadataviz.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1afr/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1afr/Coursera/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1afr/Coursera/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r1afr/Coursera/blob/main/SpaceX_Machine%20Learning%20Prediction_Part_5.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ar1afr/Coursera/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r1afr/Coursera/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María Rodríguez</a:t>
            </a:r>
          </a:p>
          <a:p>
            <a:r>
              <a:rPr lang="en-US" dirty="0">
                <a:solidFill>
                  <a:schemeClr val="bg2"/>
                </a:solidFill>
                <a:latin typeface="Abadi" panose="020B0604020104020204" pitchFamily="34" charset="0"/>
                <a:ea typeface="SF Pro" pitchFamily="2" charset="0"/>
                <a:cs typeface="SF Pro" pitchFamily="2" charset="0"/>
              </a:rPr>
              <a:t>19/09/2024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242919" cy="3649345"/>
          </a:xfrm>
          <a:prstGeom prst="rect">
            <a:avLst/>
          </a:prstGeom>
        </p:spPr>
        <p:txBody>
          <a:body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Data wrangling: </a:t>
            </a:r>
            <a:r>
              <a:rPr lang="en-US" sz="2400" dirty="0">
                <a:solidFill>
                  <a:schemeClr val="accent3">
                    <a:lumMod val="25000"/>
                  </a:schemeClr>
                </a:solidFill>
                <a:latin typeface="Abadi" panose="020B0604020104020204" pitchFamily="34" charset="0"/>
              </a:rPr>
              <a:t>is the process of transforming and mapping data from aw into another format with the intent of making it more appropriate and valuable for a variety of purposes such as an easy access and Exploratory Data Analysis (EDA).</a:t>
            </a:r>
          </a:p>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Process: </a:t>
            </a:r>
            <a:r>
              <a:rPr lang="en-US" sz="2400" dirty="0">
                <a:solidFill>
                  <a:schemeClr val="accent3">
                    <a:lumMod val="25000"/>
                  </a:schemeClr>
                </a:solidFill>
                <a:latin typeface="Abadi" panose="020B0604020104020204" pitchFamily="34" charset="0"/>
              </a:rPr>
              <a:t>First, calculate number of launches for every site and the number and occurrence of mission outcome per orbit type.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Create a landing outcome label from outcome column to make it easier for further analysis, visualization and Machine Learning process. Last but not least, export the result to a CSV file.</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sz="2200" dirty="0">
              <a:solidFill>
                <a:schemeClr val="accent3">
                  <a:lumMod val="25000"/>
                </a:schemeClr>
              </a:solidFill>
              <a:latin typeface="Abadi" panose="020B0604020104020204" pitchFamily="34" charset="0"/>
            </a:endParaRPr>
          </a:p>
          <a:p>
            <a:r>
              <a:rPr lang="en-US" b="1" i="0" dirty="0">
                <a:solidFill>
                  <a:srgbClr val="202122"/>
                </a:solidFill>
                <a:effectLst/>
                <a:latin typeface="Arial" panose="020B0604020202020204" pitchFamily="34" charset="0"/>
              </a:rPr>
              <a:t>Data wrangling</a:t>
            </a:r>
            <a:r>
              <a:rPr lang="en-US" b="0" i="0" dirty="0">
                <a:solidFill>
                  <a:srgbClr val="202122"/>
                </a:solidFill>
                <a:effectLst/>
                <a:latin typeface="Arial" panose="020B0604020202020204" pitchFamily="34" charset="0"/>
              </a:rPr>
              <a:t>, sometimes referred to as </a:t>
            </a:r>
            <a:r>
              <a:rPr lang="en-US" b="1" i="0" dirty="0">
                <a:solidFill>
                  <a:srgbClr val="202122"/>
                </a:solidFill>
                <a:effectLst/>
                <a:latin typeface="Arial" panose="020B0604020202020204" pitchFamily="34" charset="0"/>
              </a:rPr>
              <a:t>data munging</a:t>
            </a:r>
            <a:r>
              <a:rPr lang="en-US" b="0" i="0" dirty="0">
                <a:solidFill>
                  <a:srgbClr val="202122"/>
                </a:solidFill>
                <a:effectLst/>
                <a:latin typeface="Arial" panose="020B0604020202020204" pitchFamily="34" charset="0"/>
              </a:rPr>
              <a:t>, </a:t>
            </a:r>
            <a:endParaRPr lang="en-US" dirty="0">
              <a:solidFill>
                <a:srgbClr val="202122"/>
              </a:solidFill>
              <a:latin typeface="Arial" panose="020B0604020202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1772A95E-99A4-CFBB-8974-1439145BB6BE}"/>
              </a:ext>
            </a:extLst>
          </p:cNvPr>
          <p:cNvSpPr txBox="1">
            <a:spLocks/>
          </p:cNvSpPr>
          <p:nvPr/>
        </p:nvSpPr>
        <p:spPr>
          <a:xfrm>
            <a:off x="772567" y="5743020"/>
            <a:ext cx="8785469"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notebook: 	</a:t>
            </a:r>
            <a:r>
              <a:rPr lang="en-US" dirty="0">
                <a:hlinkClick r:id="rId3"/>
              </a:rPr>
              <a:t>SpaceX data wrangling process</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5312"/>
            <a:ext cx="10515601" cy="4551576"/>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First a scatter graph show us the relationship between for the following attributes:</a:t>
            </a:r>
          </a:p>
          <a:p>
            <a:pPr>
              <a:lnSpc>
                <a:spcPct val="100000"/>
              </a:lnSpc>
              <a:spcBef>
                <a:spcPts val="1400"/>
              </a:spcBef>
            </a:pPr>
            <a:r>
              <a:rPr lang="en-US" sz="2000" dirty="0">
                <a:solidFill>
                  <a:schemeClr val="accent3">
                    <a:lumMod val="25000"/>
                  </a:schemeClr>
                </a:solidFill>
                <a:latin typeface="Abadi" panose="020B0604020104020204" pitchFamily="34" charset="0"/>
              </a:rPr>
              <a:t>Payload vs Flight number.</a:t>
            </a:r>
          </a:p>
          <a:p>
            <a:pPr>
              <a:lnSpc>
                <a:spcPct val="100000"/>
              </a:lnSpc>
              <a:spcBef>
                <a:spcPts val="1400"/>
              </a:spcBef>
            </a:pPr>
            <a:r>
              <a:rPr lang="en-US" sz="2000" dirty="0">
                <a:solidFill>
                  <a:schemeClr val="accent3">
                    <a:lumMod val="25000"/>
                  </a:schemeClr>
                </a:solidFill>
                <a:latin typeface="Abadi" panose="020B0604020104020204" pitchFamily="34" charset="0"/>
              </a:rPr>
              <a:t>Flight number vs Launch site.</a:t>
            </a:r>
          </a:p>
          <a:p>
            <a:pPr>
              <a:lnSpc>
                <a:spcPct val="100000"/>
              </a:lnSpc>
              <a:spcBef>
                <a:spcPts val="1400"/>
              </a:spcBef>
            </a:pPr>
            <a:r>
              <a:rPr lang="en-US" sz="2000" dirty="0">
                <a:solidFill>
                  <a:schemeClr val="accent3">
                    <a:lumMod val="25000"/>
                  </a:schemeClr>
                </a:solidFill>
                <a:latin typeface="Abadi" panose="020B0604020104020204" pitchFamily="34" charset="0"/>
              </a:rPr>
              <a:t>Payload vs Launch site.</a:t>
            </a:r>
          </a:p>
          <a:p>
            <a:pPr>
              <a:lnSpc>
                <a:spcPct val="100000"/>
              </a:lnSpc>
              <a:spcBef>
                <a:spcPts val="1400"/>
              </a:spcBef>
            </a:pPr>
            <a:r>
              <a:rPr lang="en-US" sz="2000" dirty="0">
                <a:solidFill>
                  <a:schemeClr val="accent3">
                    <a:lumMod val="25000"/>
                  </a:schemeClr>
                </a:solidFill>
                <a:latin typeface="Abadi" panose="020B0604020104020204" pitchFamily="34" charset="0"/>
              </a:rPr>
              <a:t>Flight number vs Orbit type.</a:t>
            </a:r>
          </a:p>
          <a:p>
            <a:pPr>
              <a:lnSpc>
                <a:spcPct val="100000"/>
              </a:lnSpc>
              <a:spcBef>
                <a:spcPts val="1400"/>
              </a:spcBef>
            </a:pPr>
            <a:r>
              <a:rPr lang="en-US" sz="2000" dirty="0">
                <a:solidFill>
                  <a:schemeClr val="accent3">
                    <a:lumMod val="25000"/>
                  </a:schemeClr>
                </a:solidFill>
                <a:latin typeface="Abadi" panose="020B0604020104020204" pitchFamily="34" charset="0"/>
              </a:rPr>
              <a:t>Payload vs Orbit type.</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pPr marL="0" indent="0">
              <a:buNone/>
            </a:pPr>
            <a:r>
              <a:rPr lang="en-US" sz="2000" dirty="0">
                <a:latin typeface="Abadi" panose="020B0604020104020204" pitchFamily="34" charset="0"/>
              </a:rPr>
              <a:t>Scatterplots help showing attributes’ dependency on each other. It’s simple to see factors affecting the most to the success of the 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E3F02DAD-C02C-0BE4-80C6-66A0342627A9}"/>
              </a:ext>
            </a:extLst>
          </p:cNvPr>
          <p:cNvSpPr txBox="1">
            <a:spLocks/>
          </p:cNvSpPr>
          <p:nvPr/>
        </p:nvSpPr>
        <p:spPr>
          <a:xfrm>
            <a:off x="772567" y="5743020"/>
            <a:ext cx="9468713"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notebook: 	</a:t>
            </a:r>
            <a:r>
              <a:rPr lang="en-US" dirty="0">
                <a:hlinkClick r:id="rId3"/>
              </a:rPr>
              <a:t>SpaceX EDA with data visualization</a:t>
            </a:r>
            <a:endParaRPr lang="en-US" dirty="0"/>
          </a:p>
        </p:txBody>
      </p:sp>
      <p:sp>
        <p:nvSpPr>
          <p:cNvPr id="6" name="Content Placeholder 4">
            <a:extLst>
              <a:ext uri="{FF2B5EF4-FFF2-40B4-BE49-F238E27FC236}">
                <a16:creationId xmlns:a16="http://schemas.microsoft.com/office/drawing/2014/main" id="{F507CF64-C67D-FB02-ED32-491D08FA68FF}"/>
              </a:ext>
            </a:extLst>
          </p:cNvPr>
          <p:cNvSpPr txBox="1">
            <a:spLocks/>
          </p:cNvSpPr>
          <p:nvPr/>
        </p:nvSpPr>
        <p:spPr>
          <a:xfrm>
            <a:off x="770010" y="1652835"/>
            <a:ext cx="9745589" cy="374975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After analyze the information from scatter plot and visualize possible relationships, more visualization tools are needed for further analysis, such as bar and line plots graphs.</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Bar graphs are useful to see relationships between attributes, in our case is used to determine which orbit have the highest probability of success.</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Line graphs are used to show trends of the attribute over time.</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Feature Engineering will help to predict success by creating dummy variables to categorical columns.</a:t>
            </a:r>
            <a:endParaRPr lang="en-US" sz="2000" dirty="0"/>
          </a:p>
          <a:p>
            <a:endParaRPr lang="en-US" dirty="0"/>
          </a:p>
          <a:p>
            <a:endParaRPr lang="en-US" dirty="0"/>
          </a:p>
        </p:txBody>
      </p:sp>
    </p:spTree>
    <p:extLst>
      <p:ext uri="{BB962C8B-B14F-4D97-AF65-F5344CB8AC3E}">
        <p14:creationId xmlns:p14="http://schemas.microsoft.com/office/powerpoint/2010/main" val="302801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DA9C7141-DB5F-6EF6-97CC-1CFA2F1EBD0A}"/>
              </a:ext>
            </a:extLst>
          </p:cNvPr>
          <p:cNvSpPr txBox="1">
            <a:spLocks/>
          </p:cNvSpPr>
          <p:nvPr/>
        </p:nvSpPr>
        <p:spPr>
          <a:xfrm>
            <a:off x="772567" y="5743020"/>
            <a:ext cx="9468713"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notebook: 	</a:t>
            </a:r>
            <a:r>
              <a:rPr lang="en-US" dirty="0">
                <a:hlinkClick r:id="rId3"/>
              </a:rPr>
              <a:t>SpaceX EDA with SQL</a:t>
            </a:r>
            <a:endParaRPr lang="en-US" dirty="0"/>
          </a:p>
        </p:txBody>
      </p:sp>
      <p:sp>
        <p:nvSpPr>
          <p:cNvPr id="6" name="Content Placeholder 4">
            <a:extLst>
              <a:ext uri="{FF2B5EF4-FFF2-40B4-BE49-F238E27FC236}">
                <a16:creationId xmlns:a16="http://schemas.microsoft.com/office/drawing/2014/main" id="{8456AD39-3F76-73EF-D3B2-81F8568D2925}"/>
              </a:ext>
            </a:extLst>
          </p:cNvPr>
          <p:cNvSpPr txBox="1">
            <a:spLocks/>
          </p:cNvSpPr>
          <p:nvPr/>
        </p:nvSpPr>
        <p:spPr>
          <a:xfrm>
            <a:off x="734028" y="1542494"/>
            <a:ext cx="10921247" cy="42005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3">
                    <a:lumMod val="25000"/>
                  </a:schemeClr>
                </a:solidFill>
                <a:latin typeface="Abadi" panose="020B0604020104020204" pitchFamily="34" charset="0"/>
              </a:rPr>
              <a:t>We performed different queries using SQL to understand better information obtained, e.g.:</a:t>
            </a:r>
          </a:p>
          <a:p>
            <a:pPr marL="0" indent="0">
              <a:buNone/>
            </a:pPr>
            <a:endParaRPr lang="en-US" sz="800" dirty="0">
              <a:solidFill>
                <a:schemeClr val="accent3">
                  <a:lumMod val="25000"/>
                </a:schemeClr>
              </a:solidFill>
              <a:latin typeface="Abadi" panose="020B0604020104020204" pitchFamily="34" charset="0"/>
            </a:endParaRPr>
          </a:p>
          <a:p>
            <a:r>
              <a:rPr lang="en-US" sz="2000" b="1" dirty="0">
                <a:solidFill>
                  <a:schemeClr val="accent3">
                    <a:lumMod val="25000"/>
                  </a:schemeClr>
                </a:solidFill>
                <a:latin typeface="Abadi" panose="020B0604020104020204" pitchFamily="34" charset="0"/>
              </a:rPr>
              <a:t>Displaying:</a:t>
            </a:r>
          </a:p>
          <a:p>
            <a:pPr marL="0" indent="0">
              <a:buNone/>
            </a:pPr>
            <a:r>
              <a:rPr lang="en-US" sz="2000" dirty="0">
                <a:solidFill>
                  <a:schemeClr val="accent3">
                    <a:lumMod val="25000"/>
                  </a:schemeClr>
                </a:solidFill>
                <a:latin typeface="Abadi" panose="020B0604020104020204" pitchFamily="34" charset="0"/>
              </a:rPr>
              <a:t>Names of launch sites.</a:t>
            </a:r>
          </a:p>
          <a:p>
            <a:pPr marL="0" indent="0">
              <a:buNone/>
            </a:pPr>
            <a:r>
              <a:rPr lang="en-US" sz="2000" dirty="0">
                <a:solidFill>
                  <a:schemeClr val="accent3">
                    <a:lumMod val="25000"/>
                  </a:schemeClr>
                </a:solidFill>
                <a:latin typeface="Abadi" panose="020B0604020104020204" pitchFamily="34" charset="0"/>
              </a:rPr>
              <a:t>Total payload mass carried by booster launched by NASA (CRS).</a:t>
            </a:r>
          </a:p>
          <a:p>
            <a:pPr marL="0" indent="0">
              <a:buNone/>
            </a:pPr>
            <a:r>
              <a:rPr lang="en-US" sz="2000" dirty="0">
                <a:solidFill>
                  <a:schemeClr val="accent3">
                    <a:lumMod val="25000"/>
                  </a:schemeClr>
                </a:solidFill>
                <a:latin typeface="Abadi" panose="020B0604020104020204" pitchFamily="34" charset="0"/>
              </a:rPr>
              <a:t>Average payload mass carried by Booster version F9 v1.1.</a:t>
            </a:r>
          </a:p>
          <a:p>
            <a:pPr marL="0" indent="0">
              <a:buNone/>
            </a:pPr>
            <a:endParaRPr lang="en-US" sz="800" dirty="0">
              <a:solidFill>
                <a:schemeClr val="accent3">
                  <a:lumMod val="25000"/>
                </a:schemeClr>
              </a:solidFill>
              <a:latin typeface="Abadi" panose="020B0604020104020204" pitchFamily="34" charset="0"/>
            </a:endParaRPr>
          </a:p>
          <a:p>
            <a:r>
              <a:rPr lang="en-US" sz="2000" b="1" dirty="0">
                <a:solidFill>
                  <a:schemeClr val="accent3">
                    <a:lumMod val="25000"/>
                  </a:schemeClr>
                </a:solidFill>
                <a:latin typeface="Abadi" panose="020B0604020104020204" pitchFamily="34" charset="0"/>
              </a:rPr>
              <a:t>Listing:</a:t>
            </a:r>
          </a:p>
          <a:p>
            <a:pPr marL="0" indent="0">
              <a:buNone/>
            </a:pPr>
            <a:r>
              <a:rPr lang="en-US" sz="2000" dirty="0">
                <a:solidFill>
                  <a:schemeClr val="accent3">
                    <a:lumMod val="25000"/>
                  </a:schemeClr>
                </a:solidFill>
                <a:latin typeface="Abadi" panose="020B0604020104020204" pitchFamily="34" charset="0"/>
              </a:rPr>
              <a:t>Date when first successful landing outcome in ground pad was achieved.</a:t>
            </a:r>
          </a:p>
          <a:p>
            <a:pPr marL="0" indent="0">
              <a:buNone/>
            </a:pPr>
            <a:r>
              <a:rPr lang="en-US" sz="2000" dirty="0">
                <a:solidFill>
                  <a:schemeClr val="accent3">
                    <a:lumMod val="25000"/>
                  </a:schemeClr>
                </a:solidFill>
                <a:latin typeface="Abadi" panose="020B0604020104020204" pitchFamily="34" charset="0"/>
              </a:rPr>
              <a:t>Names of boosters which have success with payload mass over 4000 and less that 6000.</a:t>
            </a:r>
          </a:p>
          <a:p>
            <a:pPr marL="0" indent="0">
              <a:buNone/>
            </a:pPr>
            <a:r>
              <a:rPr lang="en-US" sz="2000" dirty="0">
                <a:solidFill>
                  <a:schemeClr val="accent3">
                    <a:lumMod val="25000"/>
                  </a:schemeClr>
                </a:solidFill>
                <a:latin typeface="Abadi" panose="020B0604020104020204" pitchFamily="34" charset="0"/>
              </a:rPr>
              <a:t>Total number of successful and failure missions</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92026"/>
            <a:ext cx="10515600" cy="354603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 interactive map was created with Folium for better visualize where successful and failed attempts took place and where launch sites are placed.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Latitude and longitude coordinates for each launch site were taken and a circle marker added with the name of 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Failure attempts were assigned to red color while successful were assigned to green color using MarkerCluster().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better understand where launch sites are place distance from railways, highways, coastlines and nearby cities were calculated and provided in the interactive map.</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30DC442-E64E-F957-F436-224EE87A5E46}"/>
              </a:ext>
            </a:extLst>
          </p:cNvPr>
          <p:cNvSpPr txBox="1">
            <a:spLocks/>
          </p:cNvSpPr>
          <p:nvPr/>
        </p:nvSpPr>
        <p:spPr>
          <a:xfrm>
            <a:off x="772567" y="5743020"/>
            <a:ext cx="9468713"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notebook: 	</a:t>
            </a:r>
            <a:r>
              <a:rPr lang="en-US" dirty="0">
                <a:hlinkClick r:id="rId3"/>
              </a:rPr>
              <a:t>SpaceX Interactive Folium map</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1452"/>
            <a:ext cx="10687962" cy="3649891"/>
          </a:xfrm>
          <a:prstGeom prst="rect">
            <a:avLst/>
          </a:prstGeom>
        </p:spPr>
        <p:txBody>
          <a:bodyPr vert="horz" lIns="91440" tIns="45720" rIns="91440" bIns="45720" rtlCol="0" anchor="t">
            <a:normAutofit/>
          </a:bodyPr>
          <a:lstStyle/>
          <a:p>
            <a:pPr marL="0" indent="0">
              <a:buNone/>
            </a:pPr>
            <a:r>
              <a:rPr lang="en-US" sz="2200" dirty="0">
                <a:solidFill>
                  <a:schemeClr val="accent3">
                    <a:lumMod val="25000"/>
                  </a:schemeClr>
                </a:solidFill>
                <a:latin typeface="Abadi" panose="020B0604020104020204" pitchFamily="34" charset="0"/>
              </a:rPr>
              <a:t>An interactive dashboard was created using Plotly dash so if information is updated so does the dashboard.</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In this dashboard we can find a pie chart with total launches in which we could select an specific location if needed.</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A scatter graph is in the dashboard too, which shows the relationship between outcome and payload mass in kilograms, where we can also select between the different booster versions.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 Placeholder 2">
            <a:extLst>
              <a:ext uri="{FF2B5EF4-FFF2-40B4-BE49-F238E27FC236}">
                <a16:creationId xmlns:a16="http://schemas.microsoft.com/office/drawing/2014/main" id="{141652DD-A7EB-D5CC-6FFD-76B4ED3301F3}"/>
              </a:ext>
            </a:extLst>
          </p:cNvPr>
          <p:cNvSpPr txBox="1">
            <a:spLocks/>
          </p:cNvSpPr>
          <p:nvPr/>
        </p:nvSpPr>
        <p:spPr>
          <a:xfrm>
            <a:off x="772567" y="5743020"/>
            <a:ext cx="9468713"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dashboard: 	</a:t>
            </a:r>
            <a:r>
              <a:rPr lang="en-US" dirty="0">
                <a:hlinkClick r:id="rId3"/>
              </a:rPr>
              <a:t>SpaceX Dashboard</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6A070018-D71C-5403-8A8B-9A67528AAA18}"/>
              </a:ext>
            </a:extLst>
          </p:cNvPr>
          <p:cNvSpPr txBox="1">
            <a:spLocks/>
          </p:cNvSpPr>
          <p:nvPr/>
        </p:nvSpPr>
        <p:spPr>
          <a:xfrm>
            <a:off x="772567" y="5743020"/>
            <a:ext cx="9468713" cy="8678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Completed predictive analysis: 	</a:t>
            </a:r>
            <a:r>
              <a:rPr lang="en-US" dirty="0">
                <a:hlinkClick r:id="rId3"/>
              </a:rPr>
              <a:t>SpaceX Predictive Analysis</a:t>
            </a:r>
            <a:endParaRPr lang="en-US" dirty="0"/>
          </a:p>
        </p:txBody>
      </p:sp>
      <p:graphicFrame>
        <p:nvGraphicFramePr>
          <p:cNvPr id="8" name="Diagrama 7">
            <a:extLst>
              <a:ext uri="{FF2B5EF4-FFF2-40B4-BE49-F238E27FC236}">
                <a16:creationId xmlns:a16="http://schemas.microsoft.com/office/drawing/2014/main" id="{6C42D9DE-7B59-4D34-ABBB-7D8A7E546174}"/>
              </a:ext>
            </a:extLst>
          </p:cNvPr>
          <p:cNvGraphicFramePr/>
          <p:nvPr>
            <p:extLst>
              <p:ext uri="{D42A27DB-BD31-4B8C-83A1-F6EECF244321}">
                <p14:modId xmlns:p14="http://schemas.microsoft.com/office/powerpoint/2010/main" val="1258323202"/>
              </p:ext>
            </p:extLst>
          </p:nvPr>
        </p:nvGraphicFramePr>
        <p:xfrm>
          <a:off x="734028" y="1192239"/>
          <a:ext cx="10723944" cy="4550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1429" y="1523206"/>
            <a:ext cx="10515600"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As we can see below, there are more launches from CCAPS and less from VAFB but the amount of successful launches are higher in the second one and as the flight number increases, the first stage is more likely to land successfully.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A46C79E0-940E-D9F5-DD3A-D1141FA4B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29" y="2481943"/>
            <a:ext cx="10549141" cy="354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420" y="1523206"/>
            <a:ext cx="10801503" cy="12337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Now if we observe Payload Mass vs. Launch Site scatter point chart you will find for the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82619F9C-9B1C-9A30-C2BE-45393889D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79509"/>
            <a:ext cx="10515600" cy="313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9620"/>
            <a:ext cx="5006524" cy="19503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with higher success rate are ES-L1, GEO, HEO and SSO, the lowest success rate is for SO, meanwhile the rest have and average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9EE926BB-1720-6AF3-978D-B9C93E272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684" y="1589722"/>
            <a:ext cx="5210175" cy="435387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64D72A54-3D07-6CAA-2A51-76CF1F3BD3FD}"/>
              </a:ext>
            </a:extLst>
          </p:cNvPr>
          <p:cNvPicPr>
            <a:picLocks noChangeAspect="1"/>
          </p:cNvPicPr>
          <p:nvPr/>
        </p:nvPicPr>
        <p:blipFill>
          <a:blip r:embed="rId4"/>
          <a:stretch>
            <a:fillRect/>
          </a:stretch>
        </p:blipFill>
        <p:spPr>
          <a:xfrm>
            <a:off x="892629" y="3054627"/>
            <a:ext cx="4550228" cy="29709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10999079" cy="85423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I</a:t>
            </a:r>
            <a:r>
              <a:rPr lang="en-US" sz="2200" dirty="0">
                <a:solidFill>
                  <a:schemeClr val="accent3">
                    <a:lumMod val="25000"/>
                  </a:schemeClr>
                </a:solidFill>
                <a:latin typeface="Abadi" panose="020B0604020104020204" pitchFamily="34" charset="0"/>
              </a:rPr>
              <a:t>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8488CB84-02B5-7753-1D68-8518BC69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2574925"/>
            <a:ext cx="10687961" cy="332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10877159" cy="1407807"/>
          </a:xfrm>
          <a:prstGeom prst="rect">
            <a:avLst/>
          </a:prstGeom>
        </p:spPr>
        <p:txBody>
          <a:bodyPr>
            <a:normAutofit lnSpcReduction="10000"/>
          </a:bodyPr>
          <a:lstStyle/>
          <a:p>
            <a:pPr marL="0" indent="0" algn="l">
              <a:buNone/>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marL="0" indent="0" algn="l">
              <a:buNone/>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9EA474C0-F980-C057-7586-ADA44CB06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2986077"/>
            <a:ext cx="10515600" cy="303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0001" y="3548095"/>
            <a:ext cx="3932238" cy="103533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uccess</a:t>
            </a:r>
            <a:r>
              <a:rPr lang="en-US" sz="22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9188FC0-1FEA-01D9-9C9D-8E812EF92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110" y="1558348"/>
            <a:ext cx="5833501"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SQL we can find the unique names from launch sites as showed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SELECT DISTINCT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returns unique names from variable ‘Launch site’ and FROM we are selecting ‘</a:t>
            </a:r>
            <a:r>
              <a:rPr lang="en-US" sz="2200" dirty="0" err="1">
                <a:solidFill>
                  <a:schemeClr val="accent3">
                    <a:lumMod val="25000"/>
                  </a:schemeClr>
                </a:solidFill>
                <a:latin typeface="Abadi" panose="020B0604020104020204" pitchFamily="34" charset="0"/>
              </a:rPr>
              <a:t>Spacextbl</a:t>
            </a:r>
            <a:r>
              <a:rPr lang="en-US" sz="2200" dirty="0">
                <a:solidFill>
                  <a:schemeClr val="accent3">
                    <a:lumMod val="25000"/>
                  </a:schemeClr>
                </a:solidFill>
                <a:latin typeface="Abadi" panose="020B0604020104020204" pitchFamily="34" charset="0"/>
              </a:rPr>
              <a:t>’ which is the table where information is contained.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DCA568A-98FB-C3AB-B2D9-8DE2FC9C16E8}"/>
              </a:ext>
            </a:extLst>
          </p:cNvPr>
          <p:cNvPicPr>
            <a:picLocks noChangeAspect="1"/>
          </p:cNvPicPr>
          <p:nvPr/>
        </p:nvPicPr>
        <p:blipFill>
          <a:blip r:embed="rId3"/>
          <a:stretch>
            <a:fillRect/>
          </a:stretch>
        </p:blipFill>
        <p:spPr>
          <a:xfrm>
            <a:off x="906477" y="2366010"/>
            <a:ext cx="4344006" cy="26864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1132"/>
            <a:ext cx="10687962" cy="7689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If we want to select 5 records where launch sites begin with ‘CCA’ the command LIKE is used with % for missing values and LIMIT with the number of results wanted.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680891F2-A6C2-0E55-8909-8DB721B88947}"/>
              </a:ext>
            </a:extLst>
          </p:cNvPr>
          <p:cNvPicPr>
            <a:picLocks noChangeAspect="1"/>
          </p:cNvPicPr>
          <p:nvPr/>
        </p:nvPicPr>
        <p:blipFill>
          <a:blip r:embed="rId3"/>
          <a:stretch>
            <a:fillRect/>
          </a:stretch>
        </p:blipFill>
        <p:spPr>
          <a:xfrm>
            <a:off x="906388" y="2297430"/>
            <a:ext cx="10515601" cy="35775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2622"/>
            <a:ext cx="10687962" cy="11148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If we want to calculate the total payload carried by boosters from NASA, we need the function SUM which sums the column PAYLOAD MASS KG and with the WHERE clause we filter results for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9E3FB524-680B-9811-7C1E-D3CE5041A360}"/>
              </a:ext>
            </a:extLst>
          </p:cNvPr>
          <p:cNvPicPr>
            <a:picLocks noChangeAspect="1"/>
          </p:cNvPicPr>
          <p:nvPr/>
        </p:nvPicPr>
        <p:blipFill>
          <a:blip r:embed="rId3"/>
          <a:stretch>
            <a:fillRect/>
          </a:stretch>
        </p:blipFill>
        <p:spPr>
          <a:xfrm>
            <a:off x="770011" y="3047635"/>
            <a:ext cx="10282799" cy="2071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502"/>
            <a:ext cx="10515601" cy="13642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average payload mass carried by booster version F9 v1.1 we use function AVG which means average after SELECT and filter results for version like with WHERE clause, including LIKE in case some version are written in a different way.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4C73564A-8459-52A9-BBD3-9D70AA9A75A9}"/>
              </a:ext>
            </a:extLst>
          </p:cNvPr>
          <p:cNvPicPr>
            <a:picLocks noChangeAspect="1"/>
          </p:cNvPicPr>
          <p:nvPr/>
        </p:nvPicPr>
        <p:blipFill>
          <a:blip r:embed="rId3"/>
          <a:stretch>
            <a:fillRect/>
          </a:stretch>
        </p:blipFill>
        <p:spPr>
          <a:xfrm>
            <a:off x="893655" y="2949734"/>
            <a:ext cx="10391955" cy="20223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84459"/>
            <a:ext cx="10515600" cy="130508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landing on ground pad was on July 22th in 2018 according with SQL, to get this information we SELECT the older date with MIN(DATE) filtering with WHERE clause the LANDING OUTCOME in which dates are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E2987044-1AEB-D52F-0506-C442191A6CAD}"/>
              </a:ext>
            </a:extLst>
          </p:cNvPr>
          <p:cNvPicPr>
            <a:picLocks noChangeAspect="1"/>
          </p:cNvPicPr>
          <p:nvPr/>
        </p:nvPicPr>
        <p:blipFill>
          <a:blip r:embed="rId3"/>
          <a:stretch>
            <a:fillRect/>
          </a:stretch>
        </p:blipFill>
        <p:spPr>
          <a:xfrm>
            <a:off x="770011" y="3214555"/>
            <a:ext cx="10515599" cy="22624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2683" y="1461962"/>
            <a:ext cx="7198307" cy="45636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Data collection through API</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Data collection using web scraping</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Exploratory data analysis using data visualization</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Interactive visual analytics with Folium</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Machine Learning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BC1B7137-C4FE-9E39-C519-C216401409F9}"/>
              </a:ext>
            </a:extLst>
          </p:cNvPr>
          <p:cNvSpPr txBox="1">
            <a:spLocks/>
          </p:cNvSpPr>
          <p:nvPr/>
        </p:nvSpPr>
        <p:spPr>
          <a:xfrm>
            <a:off x="6363482" y="950538"/>
            <a:ext cx="5985119" cy="45636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tabLst>
                <a:tab pos="263525" algn="l"/>
              </a:tabLst>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b="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Exploratory data analysis results</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Screenshots from interactive analysis</a:t>
            </a:r>
          </a:p>
          <a:p>
            <a:pPr marL="0" indent="0">
              <a:lnSpc>
                <a:spcPct val="100000"/>
              </a:lnSpc>
              <a:spcBef>
                <a:spcPts val="1400"/>
              </a:spcBef>
              <a:buNone/>
              <a:tabLst>
                <a:tab pos="263525" algn="l"/>
              </a:tabLst>
            </a:pPr>
            <a:r>
              <a:rPr lang="en-US" sz="2200" dirty="0">
                <a:solidFill>
                  <a:schemeClr val="accent3">
                    <a:lumMod val="25000"/>
                  </a:schemeClr>
                </a:solidFill>
                <a:latin typeface="Abadi" panose="020B0604020104020204" pitchFamily="34" charset="0"/>
              </a:rPr>
              <a:t>	- Predictive analytics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00652"/>
            <a:ext cx="9745589" cy="141112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To list the names of boosters which have successfully landed on drone ship and had payload mass greater than 4000 but less than 6000 we SELECT column called Booster Version FROM table called SPACEXTBL filtering with the WHERE clause by Payload mass AND Success (drone ship)</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B2EAC8AD-49F1-F820-DE84-85545C4122B1}"/>
              </a:ext>
            </a:extLst>
          </p:cNvPr>
          <p:cNvPicPr>
            <a:picLocks noChangeAspect="1"/>
          </p:cNvPicPr>
          <p:nvPr/>
        </p:nvPicPr>
        <p:blipFill>
          <a:blip r:embed="rId3"/>
          <a:stretch>
            <a:fillRect/>
          </a:stretch>
        </p:blipFill>
        <p:spPr>
          <a:xfrm>
            <a:off x="734028" y="2811780"/>
            <a:ext cx="10515600" cy="30746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6374"/>
            <a:ext cx="10687962" cy="114253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If we want to calculate the total number of successful and failure mission outcomes we need to SELECT column Mission Outcome, COUNT the quantity of that Mission Outcome and GROUP BY the different Mission Outcome we found in our table.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09266766-914D-DD76-E94C-F422E635DA53}"/>
              </a:ext>
            </a:extLst>
          </p:cNvPr>
          <p:cNvPicPr>
            <a:picLocks noChangeAspect="1"/>
          </p:cNvPicPr>
          <p:nvPr/>
        </p:nvPicPr>
        <p:blipFill>
          <a:blip r:embed="rId3"/>
          <a:stretch>
            <a:fillRect/>
          </a:stretch>
        </p:blipFill>
        <p:spPr>
          <a:xfrm>
            <a:off x="872871" y="2811780"/>
            <a:ext cx="10412740" cy="32137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393643"/>
            <a:ext cx="10705953" cy="85162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the list of the names of the booster which have carried the maximum payload mass, to get this information we need a subquery looking for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026F8295-3575-74C2-1D1E-66609582694C}"/>
              </a:ext>
            </a:extLst>
          </p:cNvPr>
          <p:cNvPicPr>
            <a:picLocks noChangeAspect="1"/>
          </p:cNvPicPr>
          <p:nvPr/>
        </p:nvPicPr>
        <p:blipFill>
          <a:blip r:embed="rId3"/>
          <a:srcRect b="86321"/>
          <a:stretch/>
        </p:blipFill>
        <p:spPr>
          <a:xfrm>
            <a:off x="902357" y="2317457"/>
            <a:ext cx="10383254" cy="851622"/>
          </a:xfrm>
          <a:prstGeom prst="rect">
            <a:avLst/>
          </a:prstGeom>
        </p:spPr>
      </p:pic>
      <p:pic>
        <p:nvPicPr>
          <p:cNvPr id="7" name="Imagen 6">
            <a:extLst>
              <a:ext uri="{FF2B5EF4-FFF2-40B4-BE49-F238E27FC236}">
                <a16:creationId xmlns:a16="http://schemas.microsoft.com/office/drawing/2014/main" id="{73E8BF3E-2BE7-9E44-9730-1F62E09FB34B}"/>
              </a:ext>
            </a:extLst>
          </p:cNvPr>
          <p:cNvPicPr>
            <a:picLocks noChangeAspect="1"/>
          </p:cNvPicPr>
          <p:nvPr/>
        </p:nvPicPr>
        <p:blipFill>
          <a:blip r:embed="rId3"/>
          <a:srcRect t="16346" r="84054" b="52067"/>
          <a:stretch/>
        </p:blipFill>
        <p:spPr>
          <a:xfrm>
            <a:off x="902358" y="3439103"/>
            <a:ext cx="2381664" cy="2316446"/>
          </a:xfrm>
          <a:prstGeom prst="rect">
            <a:avLst/>
          </a:prstGeom>
        </p:spPr>
      </p:pic>
      <p:pic>
        <p:nvPicPr>
          <p:cNvPr id="8" name="Imagen 7">
            <a:extLst>
              <a:ext uri="{FF2B5EF4-FFF2-40B4-BE49-F238E27FC236}">
                <a16:creationId xmlns:a16="http://schemas.microsoft.com/office/drawing/2014/main" id="{0744E712-1907-5DC0-A121-E6976C624A8E}"/>
              </a:ext>
            </a:extLst>
          </p:cNvPr>
          <p:cNvPicPr>
            <a:picLocks noChangeAspect="1"/>
          </p:cNvPicPr>
          <p:nvPr/>
        </p:nvPicPr>
        <p:blipFill>
          <a:blip r:embed="rId3"/>
          <a:srcRect t="47869" r="84054" b="26360"/>
          <a:stretch/>
        </p:blipFill>
        <p:spPr>
          <a:xfrm>
            <a:off x="5269232" y="4036277"/>
            <a:ext cx="2226441" cy="1766771"/>
          </a:xfrm>
          <a:prstGeom prst="rect">
            <a:avLst/>
          </a:prstGeom>
        </p:spPr>
      </p:pic>
      <p:pic>
        <p:nvPicPr>
          <p:cNvPr id="9" name="Imagen 8">
            <a:extLst>
              <a:ext uri="{FF2B5EF4-FFF2-40B4-BE49-F238E27FC236}">
                <a16:creationId xmlns:a16="http://schemas.microsoft.com/office/drawing/2014/main" id="{94A3CD51-C491-B873-E6C5-EE1AAE3D081C}"/>
              </a:ext>
            </a:extLst>
          </p:cNvPr>
          <p:cNvPicPr>
            <a:picLocks noChangeAspect="1"/>
          </p:cNvPicPr>
          <p:nvPr/>
        </p:nvPicPr>
        <p:blipFill>
          <a:blip r:embed="rId3"/>
          <a:srcRect t="72262" r="84054"/>
          <a:stretch/>
        </p:blipFill>
        <p:spPr>
          <a:xfrm>
            <a:off x="9022292" y="3988777"/>
            <a:ext cx="2263319" cy="17667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6356"/>
            <a:ext cx="10515601" cy="83183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failed landing outcomes in drone ship, their booster versions, and launch site names for in year 2015 are listed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C3BBE26F-374F-6BDF-5670-50B0472DC28B}"/>
              </a:ext>
            </a:extLst>
          </p:cNvPr>
          <p:cNvPicPr>
            <a:picLocks noChangeAspect="1"/>
          </p:cNvPicPr>
          <p:nvPr/>
        </p:nvPicPr>
        <p:blipFill>
          <a:blip r:embed="rId3"/>
          <a:srcRect t="17473" r="48560"/>
          <a:stretch/>
        </p:blipFill>
        <p:spPr>
          <a:xfrm>
            <a:off x="874993" y="2517630"/>
            <a:ext cx="7200012" cy="831833"/>
          </a:xfrm>
          <a:prstGeom prst="rect">
            <a:avLst/>
          </a:prstGeom>
        </p:spPr>
      </p:pic>
      <p:pic>
        <p:nvPicPr>
          <p:cNvPr id="8" name="Imagen 7">
            <a:extLst>
              <a:ext uri="{FF2B5EF4-FFF2-40B4-BE49-F238E27FC236}">
                <a16:creationId xmlns:a16="http://schemas.microsoft.com/office/drawing/2014/main" id="{429BDA28-37CE-771D-1E5E-CDFBB2BC88BC}"/>
              </a:ext>
            </a:extLst>
          </p:cNvPr>
          <p:cNvPicPr>
            <a:picLocks noChangeAspect="1"/>
          </p:cNvPicPr>
          <p:nvPr/>
        </p:nvPicPr>
        <p:blipFill>
          <a:blip r:embed="rId4"/>
          <a:stretch>
            <a:fillRect/>
          </a:stretch>
        </p:blipFill>
        <p:spPr>
          <a:xfrm>
            <a:off x="826157" y="4097480"/>
            <a:ext cx="8562840" cy="1706632"/>
          </a:xfrm>
          <a:prstGeom prst="rect">
            <a:avLst/>
          </a:prstGeom>
        </p:spPr>
      </p:pic>
      <p:pic>
        <p:nvPicPr>
          <p:cNvPr id="9" name="Imagen 8">
            <a:extLst>
              <a:ext uri="{FF2B5EF4-FFF2-40B4-BE49-F238E27FC236}">
                <a16:creationId xmlns:a16="http://schemas.microsoft.com/office/drawing/2014/main" id="{7A0B8F1D-5881-7E2E-C549-27171C86DECF}"/>
              </a:ext>
            </a:extLst>
          </p:cNvPr>
          <p:cNvPicPr>
            <a:picLocks noChangeAspect="1"/>
          </p:cNvPicPr>
          <p:nvPr/>
        </p:nvPicPr>
        <p:blipFill>
          <a:blip r:embed="rId3"/>
          <a:srcRect l="50966" t="17473"/>
          <a:stretch/>
        </p:blipFill>
        <p:spPr>
          <a:xfrm>
            <a:off x="1374797" y="2995863"/>
            <a:ext cx="6700208" cy="8318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178"/>
            <a:ext cx="9745589" cy="442409"/>
          </a:xfrm>
          <a:prstGeom prst="rect">
            <a:avLst/>
          </a:prstGeom>
        </p:spPr>
        <p:txBody>
          <a:bodyPr lIns="91440" tIns="45720" rIns="91440" bIns="45720" anchor="t"/>
          <a:lstStyle/>
          <a:p>
            <a:pPr marL="0" indent="0">
              <a:lnSpc>
                <a:spcPct val="100000"/>
              </a:lnSpc>
              <a:spcBef>
                <a:spcPts val="1400"/>
              </a:spcBef>
              <a:buNone/>
            </a:pPr>
            <a:r>
              <a:rPr lang="en-US" sz="2000" dirty="0">
                <a:latin typeface="Abadi" panose="020B0604020104020204" pitchFamily="34" charset="0"/>
              </a:rPr>
              <a:t>Ranking shows Failure (drone ship) or Success (ground pad)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EF1658CC-AC54-DA4F-6903-D5D3AD40DB21}"/>
              </a:ext>
            </a:extLst>
          </p:cNvPr>
          <p:cNvPicPr>
            <a:picLocks noChangeAspect="1"/>
          </p:cNvPicPr>
          <p:nvPr/>
        </p:nvPicPr>
        <p:blipFill>
          <a:blip r:embed="rId3"/>
          <a:srcRect l="552" t="17380" r="58376" b="-47453"/>
          <a:stretch/>
        </p:blipFill>
        <p:spPr>
          <a:xfrm>
            <a:off x="838200" y="2056602"/>
            <a:ext cx="10515600" cy="703513"/>
          </a:xfrm>
          <a:prstGeom prst="rect">
            <a:avLst/>
          </a:prstGeom>
        </p:spPr>
      </p:pic>
      <p:pic>
        <p:nvPicPr>
          <p:cNvPr id="7" name="Imagen 6">
            <a:extLst>
              <a:ext uri="{FF2B5EF4-FFF2-40B4-BE49-F238E27FC236}">
                <a16:creationId xmlns:a16="http://schemas.microsoft.com/office/drawing/2014/main" id="{0E010A6E-AECC-89D8-C5E1-36A369A9FBD7}"/>
              </a:ext>
            </a:extLst>
          </p:cNvPr>
          <p:cNvPicPr>
            <a:picLocks noChangeAspect="1"/>
          </p:cNvPicPr>
          <p:nvPr/>
        </p:nvPicPr>
        <p:blipFill>
          <a:blip r:embed="rId3"/>
          <a:srcRect l="41341" t="22525" r="12583" b="3068"/>
          <a:stretch/>
        </p:blipFill>
        <p:spPr>
          <a:xfrm>
            <a:off x="1398660" y="2421624"/>
            <a:ext cx="8259690" cy="524506"/>
          </a:xfrm>
          <a:prstGeom prst="rect">
            <a:avLst/>
          </a:prstGeom>
        </p:spPr>
      </p:pic>
      <p:pic>
        <p:nvPicPr>
          <p:cNvPr id="9" name="Imagen 8">
            <a:extLst>
              <a:ext uri="{FF2B5EF4-FFF2-40B4-BE49-F238E27FC236}">
                <a16:creationId xmlns:a16="http://schemas.microsoft.com/office/drawing/2014/main" id="{31FA2072-9CA9-5DF9-BE97-468FC0613572}"/>
              </a:ext>
            </a:extLst>
          </p:cNvPr>
          <p:cNvPicPr>
            <a:picLocks noChangeAspect="1"/>
          </p:cNvPicPr>
          <p:nvPr/>
        </p:nvPicPr>
        <p:blipFill>
          <a:blip r:embed="rId3"/>
          <a:srcRect l="86868" t="25593"/>
          <a:stretch/>
        </p:blipFill>
        <p:spPr>
          <a:xfrm>
            <a:off x="1372055" y="2862884"/>
            <a:ext cx="2323189" cy="524506"/>
          </a:xfrm>
          <a:prstGeom prst="rect">
            <a:avLst/>
          </a:prstGeom>
        </p:spPr>
      </p:pic>
      <p:pic>
        <p:nvPicPr>
          <p:cNvPr id="11" name="Imagen 10">
            <a:extLst>
              <a:ext uri="{FF2B5EF4-FFF2-40B4-BE49-F238E27FC236}">
                <a16:creationId xmlns:a16="http://schemas.microsoft.com/office/drawing/2014/main" id="{502C9444-AD84-7B58-3CD0-589CF4386CAA}"/>
              </a:ext>
            </a:extLst>
          </p:cNvPr>
          <p:cNvPicPr>
            <a:picLocks noChangeAspect="1"/>
          </p:cNvPicPr>
          <p:nvPr/>
        </p:nvPicPr>
        <p:blipFill>
          <a:blip r:embed="rId4"/>
          <a:stretch>
            <a:fillRect/>
          </a:stretch>
        </p:blipFill>
        <p:spPr>
          <a:xfrm>
            <a:off x="941070" y="3729018"/>
            <a:ext cx="4141411" cy="18474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00772"/>
            <a:ext cx="10687962" cy="57510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As we can see launch sites are place close to the coast within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for SpaceX in USA</a:t>
            </a:r>
          </a:p>
        </p:txBody>
      </p:sp>
      <p:pic>
        <p:nvPicPr>
          <p:cNvPr id="6" name="Imagen 5">
            <a:extLst>
              <a:ext uri="{FF2B5EF4-FFF2-40B4-BE49-F238E27FC236}">
                <a16:creationId xmlns:a16="http://schemas.microsoft.com/office/drawing/2014/main" id="{5CC13AC3-B9B2-0412-D470-46A081E991A3}"/>
              </a:ext>
            </a:extLst>
          </p:cNvPr>
          <p:cNvPicPr>
            <a:picLocks noChangeAspect="1"/>
          </p:cNvPicPr>
          <p:nvPr/>
        </p:nvPicPr>
        <p:blipFill>
          <a:blip r:embed="rId3"/>
          <a:srcRect l="16441" t="48379" r="8535"/>
          <a:stretch/>
        </p:blipFill>
        <p:spPr>
          <a:xfrm>
            <a:off x="898255" y="2075873"/>
            <a:ext cx="10515601" cy="39497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61492"/>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rgbClr val="00B050"/>
                </a:solidFill>
                <a:latin typeface="Abadi"/>
              </a:rPr>
              <a:t>Green markers </a:t>
            </a:r>
            <a:r>
              <a:rPr lang="en-US" sz="2200" dirty="0">
                <a:solidFill>
                  <a:schemeClr val="accent3">
                    <a:lumMod val="25000"/>
                  </a:schemeClr>
                </a:solidFill>
                <a:latin typeface="Abadi"/>
              </a:rPr>
              <a:t>shows successful launches while </a:t>
            </a:r>
            <a:r>
              <a:rPr lang="en-US" sz="2200" dirty="0">
                <a:solidFill>
                  <a:srgbClr val="FF0000"/>
                </a:solidFill>
                <a:latin typeface="Abadi"/>
              </a:rPr>
              <a:t>red ones </a:t>
            </a:r>
            <a:r>
              <a:rPr lang="en-US" sz="2200" dirty="0">
                <a:solidFill>
                  <a:schemeClr val="accent3">
                    <a:lumMod val="25000"/>
                  </a:schemeClr>
                </a:solidFill>
                <a:latin typeface="Abadi"/>
              </a:rPr>
              <a:t>shows failed ones.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labels</a:t>
            </a:r>
          </a:p>
        </p:txBody>
      </p:sp>
      <p:grpSp>
        <p:nvGrpSpPr>
          <p:cNvPr id="12" name="Grupo 11">
            <a:extLst>
              <a:ext uri="{FF2B5EF4-FFF2-40B4-BE49-F238E27FC236}">
                <a16:creationId xmlns:a16="http://schemas.microsoft.com/office/drawing/2014/main" id="{66E02840-EFD0-D3F5-A4F9-D51F4633800D}"/>
              </a:ext>
            </a:extLst>
          </p:cNvPr>
          <p:cNvGrpSpPr/>
          <p:nvPr/>
        </p:nvGrpSpPr>
        <p:grpSpPr>
          <a:xfrm>
            <a:off x="770010" y="2091556"/>
            <a:ext cx="4154917" cy="3841276"/>
            <a:chOff x="770011" y="2725743"/>
            <a:chExt cx="4154917" cy="3841276"/>
          </a:xfrm>
        </p:grpSpPr>
        <p:sp>
          <p:nvSpPr>
            <p:cNvPr id="6" name="Content Placeholder 4">
              <a:extLst>
                <a:ext uri="{FF2B5EF4-FFF2-40B4-BE49-F238E27FC236}">
                  <a16:creationId xmlns:a16="http://schemas.microsoft.com/office/drawing/2014/main" id="{85738397-69D6-C2D9-7C6B-E2EF2A1B5D72}"/>
                </a:ext>
              </a:extLst>
            </p:cNvPr>
            <p:cNvSpPr txBox="1">
              <a:spLocks/>
            </p:cNvSpPr>
            <p:nvPr/>
          </p:nvSpPr>
          <p:spPr>
            <a:xfrm>
              <a:off x="770011" y="2725743"/>
              <a:ext cx="2133606" cy="35317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a:rPr>
                <a:t>California</a:t>
              </a:r>
              <a:endParaRPr lang="en-US" b="1"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grpSp>
          <p:nvGrpSpPr>
            <p:cNvPr id="11" name="Grupo 10">
              <a:extLst>
                <a:ext uri="{FF2B5EF4-FFF2-40B4-BE49-F238E27FC236}">
                  <a16:creationId xmlns:a16="http://schemas.microsoft.com/office/drawing/2014/main" id="{8604F53F-0069-26AD-E53D-03799818598E}"/>
                </a:ext>
              </a:extLst>
            </p:cNvPr>
            <p:cNvGrpSpPr/>
            <p:nvPr/>
          </p:nvGrpSpPr>
          <p:grpSpPr>
            <a:xfrm>
              <a:off x="882306" y="3113021"/>
              <a:ext cx="4042622" cy="3453998"/>
              <a:chOff x="882306" y="3113021"/>
              <a:chExt cx="4042622" cy="3453998"/>
            </a:xfrm>
          </p:grpSpPr>
          <p:pic>
            <p:nvPicPr>
              <p:cNvPr id="9" name="Imagen 8">
                <a:extLst>
                  <a:ext uri="{FF2B5EF4-FFF2-40B4-BE49-F238E27FC236}">
                    <a16:creationId xmlns:a16="http://schemas.microsoft.com/office/drawing/2014/main" id="{6B620C6B-D9CD-0793-CFD9-058690EE893C}"/>
                  </a:ext>
                </a:extLst>
              </p:cNvPr>
              <p:cNvPicPr>
                <a:picLocks noChangeAspect="1"/>
              </p:cNvPicPr>
              <p:nvPr/>
            </p:nvPicPr>
            <p:blipFill>
              <a:blip r:embed="rId3"/>
              <a:stretch>
                <a:fillRect/>
              </a:stretch>
            </p:blipFill>
            <p:spPr>
              <a:xfrm>
                <a:off x="882306" y="3113021"/>
                <a:ext cx="4042622" cy="3453998"/>
              </a:xfrm>
              <a:prstGeom prst="rect">
                <a:avLst/>
              </a:prstGeom>
              <a:ln>
                <a:solidFill>
                  <a:schemeClr val="tx1"/>
                </a:solidFill>
              </a:ln>
            </p:spPr>
          </p:pic>
          <p:pic>
            <p:nvPicPr>
              <p:cNvPr id="4" name="Imagen 3">
                <a:extLst>
                  <a:ext uri="{FF2B5EF4-FFF2-40B4-BE49-F238E27FC236}">
                    <a16:creationId xmlns:a16="http://schemas.microsoft.com/office/drawing/2014/main" id="{715F8F00-95AE-0338-6DE2-F691E4323F3D}"/>
                  </a:ext>
                </a:extLst>
              </p:cNvPr>
              <p:cNvPicPr>
                <a:picLocks noChangeAspect="1"/>
              </p:cNvPicPr>
              <p:nvPr/>
            </p:nvPicPr>
            <p:blipFill>
              <a:blip r:embed="rId4"/>
              <a:srcRect l="37311" t="37218" r="27687" b="23137"/>
              <a:stretch/>
            </p:blipFill>
            <p:spPr>
              <a:xfrm>
                <a:off x="882306" y="5104237"/>
                <a:ext cx="1734555" cy="1462782"/>
              </a:xfrm>
              <a:prstGeom prst="rect">
                <a:avLst/>
              </a:prstGeom>
              <a:ln>
                <a:solidFill>
                  <a:schemeClr val="tx1"/>
                </a:solidFill>
              </a:ln>
            </p:spPr>
          </p:pic>
        </p:grpSp>
      </p:grpSp>
      <p:sp>
        <p:nvSpPr>
          <p:cNvPr id="10" name="Content Placeholder 4">
            <a:extLst>
              <a:ext uri="{FF2B5EF4-FFF2-40B4-BE49-F238E27FC236}">
                <a16:creationId xmlns:a16="http://schemas.microsoft.com/office/drawing/2014/main" id="{EA1B0C54-2EF2-49C1-FD37-D97BE93C6498}"/>
              </a:ext>
            </a:extLst>
          </p:cNvPr>
          <p:cNvSpPr txBox="1">
            <a:spLocks/>
          </p:cNvSpPr>
          <p:nvPr/>
        </p:nvSpPr>
        <p:spPr>
          <a:xfrm>
            <a:off x="5121432" y="2091556"/>
            <a:ext cx="2133606" cy="35317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a:rPr>
              <a:t>Florida</a:t>
            </a:r>
            <a:endParaRPr lang="en-US" b="1"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pic>
        <p:nvPicPr>
          <p:cNvPr id="14" name="Imagen 13">
            <a:extLst>
              <a:ext uri="{FF2B5EF4-FFF2-40B4-BE49-F238E27FC236}">
                <a16:creationId xmlns:a16="http://schemas.microsoft.com/office/drawing/2014/main" id="{6222065A-3912-4C5D-BEA3-D9E3745743D3}"/>
              </a:ext>
            </a:extLst>
          </p:cNvPr>
          <p:cNvPicPr>
            <a:picLocks noChangeAspect="1"/>
          </p:cNvPicPr>
          <p:nvPr/>
        </p:nvPicPr>
        <p:blipFill>
          <a:blip r:embed="rId5"/>
          <a:stretch>
            <a:fillRect/>
          </a:stretch>
        </p:blipFill>
        <p:spPr>
          <a:xfrm>
            <a:off x="5222410" y="2444729"/>
            <a:ext cx="5930864" cy="3488104"/>
          </a:xfrm>
          <a:prstGeom prst="rect">
            <a:avLst/>
          </a:prstGeom>
          <a:ln>
            <a:solidFill>
              <a:schemeClr val="tx1"/>
            </a:solidFill>
          </a:ln>
        </p:spPr>
      </p:pic>
      <p:pic>
        <p:nvPicPr>
          <p:cNvPr id="16" name="Imagen 15">
            <a:extLst>
              <a:ext uri="{FF2B5EF4-FFF2-40B4-BE49-F238E27FC236}">
                <a16:creationId xmlns:a16="http://schemas.microsoft.com/office/drawing/2014/main" id="{D656ECD7-4702-E8C1-ED99-F15E6270DAD5}"/>
              </a:ext>
            </a:extLst>
          </p:cNvPr>
          <p:cNvPicPr>
            <a:picLocks noChangeAspect="1"/>
          </p:cNvPicPr>
          <p:nvPr/>
        </p:nvPicPr>
        <p:blipFill>
          <a:blip r:embed="rId6"/>
          <a:stretch>
            <a:fillRect/>
          </a:stretch>
        </p:blipFill>
        <p:spPr>
          <a:xfrm>
            <a:off x="5642567" y="2816988"/>
            <a:ext cx="1601154" cy="1224023"/>
          </a:xfrm>
          <a:prstGeom prst="rect">
            <a:avLst/>
          </a:prstGeom>
          <a:ln>
            <a:solidFill>
              <a:schemeClr val="tx1"/>
            </a:solidFill>
          </a:ln>
        </p:spPr>
      </p:pic>
      <p:pic>
        <p:nvPicPr>
          <p:cNvPr id="18" name="Imagen 17">
            <a:extLst>
              <a:ext uri="{FF2B5EF4-FFF2-40B4-BE49-F238E27FC236}">
                <a16:creationId xmlns:a16="http://schemas.microsoft.com/office/drawing/2014/main" id="{EF741733-E537-BD09-2B85-836D57144E8D}"/>
              </a:ext>
            </a:extLst>
          </p:cNvPr>
          <p:cNvPicPr>
            <a:picLocks noChangeAspect="1"/>
          </p:cNvPicPr>
          <p:nvPr/>
        </p:nvPicPr>
        <p:blipFill>
          <a:blip r:embed="rId7"/>
          <a:stretch>
            <a:fillRect/>
          </a:stretch>
        </p:blipFill>
        <p:spPr>
          <a:xfrm>
            <a:off x="8093853" y="4554271"/>
            <a:ext cx="1241837" cy="1162086"/>
          </a:xfrm>
          <a:prstGeom prst="rect">
            <a:avLst/>
          </a:prstGeom>
          <a:ln>
            <a:solidFill>
              <a:schemeClr val="tx1"/>
            </a:solidFill>
          </a:ln>
        </p:spPr>
      </p:pic>
      <p:pic>
        <p:nvPicPr>
          <p:cNvPr id="20" name="Imagen 19">
            <a:extLst>
              <a:ext uri="{FF2B5EF4-FFF2-40B4-BE49-F238E27FC236}">
                <a16:creationId xmlns:a16="http://schemas.microsoft.com/office/drawing/2014/main" id="{F6355EC8-77E0-791F-C80C-95D1AE6369CE}"/>
              </a:ext>
            </a:extLst>
          </p:cNvPr>
          <p:cNvPicPr>
            <a:picLocks noChangeAspect="1"/>
          </p:cNvPicPr>
          <p:nvPr/>
        </p:nvPicPr>
        <p:blipFill>
          <a:blip r:embed="rId8"/>
          <a:stretch>
            <a:fillRect/>
          </a:stretch>
        </p:blipFill>
        <p:spPr>
          <a:xfrm>
            <a:off x="9849271" y="3167571"/>
            <a:ext cx="961819" cy="932315"/>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79306"/>
            <a:ext cx="10515600" cy="1646268"/>
          </a:xfrm>
          <a:prstGeom prst="rect">
            <a:avLst/>
          </a:prstGeom>
        </p:spPr>
        <p:txBody>
          <a:bodyPr lIns="91440" tIns="45720" rIns="91440" bIns="45720" anchor="t">
            <a:normAutofit/>
          </a:bodyPr>
          <a:lstStyle/>
          <a:p>
            <a:pPr marL="0" indent="0">
              <a:lnSpc>
                <a:spcPct val="100000"/>
              </a:lnSpc>
              <a:spcBef>
                <a:spcPts val="1400"/>
              </a:spcBef>
              <a:buNone/>
            </a:pPr>
            <a:r>
              <a:rPr lang="en-US" sz="2000" b="0" i="0" dirty="0">
                <a:effectLst/>
                <a:latin typeface="Abadi" panose="020B0604020104020204" pitchFamily="34" charset="0"/>
              </a:rPr>
              <a:t>Launch sites are close to railways as transport is cheaper an easy by train in case they need materials from other states they are close to highways too as is better for people who work there and materials which can't be transported by train. ·</a:t>
            </a:r>
          </a:p>
          <a:p>
            <a:pPr marL="0" indent="0">
              <a:lnSpc>
                <a:spcPct val="100000"/>
              </a:lnSpc>
              <a:spcBef>
                <a:spcPts val="1400"/>
              </a:spcBef>
              <a:buNone/>
            </a:pPr>
            <a:r>
              <a:rPr lang="en-US" sz="2000" b="0" i="0" dirty="0">
                <a:effectLst/>
                <a:latin typeface="Abadi" panose="020B0604020104020204" pitchFamily="34" charset="0"/>
              </a:rPr>
              <a:t>Launch sites are close to coastline for safety reasons but aren't close to cities to avoid risks.</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key places</a:t>
            </a:r>
          </a:p>
        </p:txBody>
      </p:sp>
      <p:pic>
        <p:nvPicPr>
          <p:cNvPr id="4" name="Imagen 3">
            <a:extLst>
              <a:ext uri="{FF2B5EF4-FFF2-40B4-BE49-F238E27FC236}">
                <a16:creationId xmlns:a16="http://schemas.microsoft.com/office/drawing/2014/main" id="{767F7D02-468D-113C-B325-AC51D23558E7}"/>
              </a:ext>
            </a:extLst>
          </p:cNvPr>
          <p:cNvPicPr>
            <a:picLocks noChangeAspect="1"/>
          </p:cNvPicPr>
          <p:nvPr/>
        </p:nvPicPr>
        <p:blipFill>
          <a:blip r:embed="rId3"/>
          <a:stretch>
            <a:fillRect/>
          </a:stretch>
        </p:blipFill>
        <p:spPr>
          <a:xfrm>
            <a:off x="889988" y="1471208"/>
            <a:ext cx="10515600" cy="27578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525948"/>
            <a:ext cx="10624154" cy="256599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5100" b="1" dirty="0">
                <a:solidFill>
                  <a:schemeClr val="accent3">
                    <a:lumMod val="25000"/>
                  </a:schemeClr>
                </a:solidFill>
                <a:latin typeface="Abadi" panose="020B0604020104020204" pitchFamily="34" charset="0"/>
              </a:rPr>
              <a:t>Project background and context</a:t>
            </a:r>
          </a:p>
          <a:p>
            <a:pPr marL="0" indent="0">
              <a:spcBef>
                <a:spcPts val="1400"/>
              </a:spcBef>
              <a:buNone/>
              <a:tabLst>
                <a:tab pos="263525" algn="l"/>
              </a:tabLst>
            </a:pPr>
            <a:r>
              <a:rPr lang="en-US" sz="3600" dirty="0">
                <a:solidFill>
                  <a:schemeClr val="accent3">
                    <a:lumMod val="25000"/>
                  </a:schemeClr>
                </a:solidFill>
                <a:latin typeface="Abadi" panose="020B0604020104020204" pitchFamily="34" charset="0"/>
              </a:rPr>
              <a:t>	While other providers rocket launch cost upward of 165 million dollars each, Falcon 9 	advertises their cost in an average of 62 million dollars, thanks in a big part due to 	Space X can reuse the first stage. In the other hand, to make this happen the first stage 	should land successfully. If we can determine if the first stage will land, we can determine the 	cost of a launch and with this information an alternate company could bid against Space X for 	a rocket launch.</a:t>
            </a:r>
          </a:p>
          <a:p>
            <a:pPr marL="0" indent="0">
              <a:spcBef>
                <a:spcPts val="1400"/>
              </a:spcBef>
              <a:buNone/>
              <a:tabLst>
                <a:tab pos="263525" algn="l"/>
              </a:tabLst>
            </a:pPr>
            <a:r>
              <a:rPr lang="en-US" sz="3600" dirty="0">
                <a:solidFill>
                  <a:schemeClr val="accent3">
                    <a:lumMod val="25000"/>
                  </a:schemeClr>
                </a:solidFill>
                <a:latin typeface="Abadi" panose="020B0604020104020204" pitchFamily="34" charset="0"/>
              </a:rPr>
              <a:t>	The goal of this project is to create a Machine Learning pipeline to predict if the first stage 	will land successfully, this way we can predict estimate cost of a successful launch.</a:t>
            </a:r>
          </a:p>
        </p:txBody>
      </p:sp>
      <p:sp>
        <p:nvSpPr>
          <p:cNvPr id="3" name="Content Placeholder 2">
            <a:extLst>
              <a:ext uri="{FF2B5EF4-FFF2-40B4-BE49-F238E27FC236}">
                <a16:creationId xmlns:a16="http://schemas.microsoft.com/office/drawing/2014/main" id="{628B3A56-4FCE-0219-3124-83B41579BBDF}"/>
              </a:ext>
            </a:extLst>
          </p:cNvPr>
          <p:cNvSpPr txBox="1">
            <a:spLocks/>
          </p:cNvSpPr>
          <p:nvPr/>
        </p:nvSpPr>
        <p:spPr>
          <a:xfrm>
            <a:off x="734028" y="4208898"/>
            <a:ext cx="10775982" cy="2110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b="1" dirty="0">
                <a:solidFill>
                  <a:schemeClr val="accent3">
                    <a:lumMod val="25000"/>
                  </a:schemeClr>
                </a:solidFill>
                <a:latin typeface="Abadi" panose="020B0604020104020204" pitchFamily="34" charset="0"/>
              </a:rPr>
              <a:t>Problems you want to find answers</a:t>
            </a:r>
          </a:p>
          <a:p>
            <a:pPr marL="446088" lvl="1" indent="-182563">
              <a:spcBef>
                <a:spcPts val="1400"/>
              </a:spcBef>
              <a:buFontTx/>
              <a:buChar char="-"/>
            </a:pPr>
            <a:r>
              <a:rPr lang="en-US" sz="2000" dirty="0">
                <a:solidFill>
                  <a:schemeClr val="accent3">
                    <a:lumMod val="25000"/>
                  </a:schemeClr>
                </a:solidFill>
                <a:latin typeface="Abadi" panose="020B0604020104020204" pitchFamily="34" charset="0"/>
              </a:rPr>
              <a:t>Identify factors which determine the successfully land of the rocket.</a:t>
            </a:r>
          </a:p>
          <a:p>
            <a:pPr marL="446088" lvl="1" indent="-182563">
              <a:spcBef>
                <a:spcPts val="1400"/>
              </a:spcBef>
              <a:buFontTx/>
              <a:buChar char="-"/>
            </a:pPr>
            <a:r>
              <a:rPr lang="en-US" sz="2000" dirty="0">
                <a:solidFill>
                  <a:schemeClr val="accent3">
                    <a:lumMod val="25000"/>
                  </a:schemeClr>
                </a:solidFill>
                <a:latin typeface="Abadi" panose="020B0604020104020204" pitchFamily="34" charset="0"/>
              </a:rPr>
              <a:t>Interaction amongst various features that determine the success rate of a successful landing.</a:t>
            </a:r>
          </a:p>
          <a:p>
            <a:pPr marL="446088" lvl="1" indent="-182563">
              <a:spcBef>
                <a:spcPts val="1400"/>
              </a:spcBef>
              <a:buFontTx/>
              <a:buChar char="-"/>
            </a:pPr>
            <a:r>
              <a:rPr lang="en-US" sz="2000" dirty="0">
                <a:solidFill>
                  <a:schemeClr val="accent3">
                    <a:lumMod val="25000"/>
                  </a:schemeClr>
                </a:solidFill>
                <a:latin typeface="Abadi" panose="020B0604020104020204" pitchFamily="34" charset="0"/>
              </a:rPr>
              <a:t>Operating conditions required to ensure a successful landing program.</a:t>
            </a:r>
          </a:p>
          <a:p>
            <a:pPr marL="0" indent="0">
              <a:spcBef>
                <a:spcPts val="1400"/>
              </a:spcBef>
              <a:buNone/>
              <a:tabLst>
                <a:tab pos="263525" algn="l"/>
              </a:tabLst>
            </a:pPr>
            <a:endParaRPr lang="en-US" sz="2200" dirty="0">
              <a:solidFill>
                <a:schemeClr val="accent3">
                  <a:lumMod val="25000"/>
                </a:schemeClr>
              </a:solidFill>
              <a:latin typeface="Abadi" panose="020B0604020104020204" pitchFamily="34" charset="0"/>
            </a:endParaRPr>
          </a:p>
        </p:txBody>
      </p:sp>
      <p:sp>
        <p:nvSpPr>
          <p:cNvPr id="6" name="Slide Number Placeholder 3">
            <a:extLst>
              <a:ext uri="{FF2B5EF4-FFF2-40B4-BE49-F238E27FC236}">
                <a16:creationId xmlns:a16="http://schemas.microsoft.com/office/drawing/2014/main" id="{E2403FD9-22AB-4833-9FE0-E1E67C96862D}"/>
              </a:ext>
            </a:extLst>
          </p:cNvPr>
          <p:cNvSpPr>
            <a:spLocks noGrp="1"/>
          </p:cNvSpPr>
          <p:nvPr/>
        </p:nvSpPr>
        <p:spPr>
          <a:xfrm>
            <a:off x="8683562" y="6018320"/>
            <a:ext cx="2743200" cy="401638"/>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mtClean="0"/>
              <a:pPr>
                <a:spcAft>
                  <a:spcPts val="600"/>
                </a:spcAft>
              </a:pPr>
              <a:t>4</a:t>
            </a:fld>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E56D4BC-8342-15DA-A82D-9E37B0EDAD44}"/>
              </a:ext>
            </a:extLst>
          </p:cNvPr>
          <p:cNvPicPr>
            <a:picLocks noChangeAspect="1"/>
          </p:cNvPicPr>
          <p:nvPr/>
        </p:nvPicPr>
        <p:blipFill>
          <a:blip r:embed="rId3"/>
          <a:stretch>
            <a:fillRect/>
          </a:stretch>
        </p:blipFill>
        <p:spPr>
          <a:xfrm>
            <a:off x="770010" y="1502403"/>
            <a:ext cx="10583790" cy="454242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81317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Success by each launch site</a:t>
            </a:r>
          </a:p>
          <a:p>
            <a:endParaRPr lang="en-US" dirty="0">
              <a:solidFill>
                <a:srgbClr val="0B49CB"/>
              </a:solidFill>
              <a:latin typeface="Abadi"/>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5281823"/>
            <a:ext cx="10447410" cy="754380"/>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lgn="r">
              <a:lnSpc>
                <a:spcPct val="100000"/>
              </a:lnSpc>
              <a:spcBef>
                <a:spcPts val="1400"/>
              </a:spcBef>
              <a:buNone/>
            </a:pPr>
            <a:r>
              <a:rPr lang="en-US" sz="2200" dirty="0">
                <a:solidFill>
                  <a:schemeClr val="accent3">
                    <a:lumMod val="25000"/>
                  </a:schemeClr>
                </a:solidFill>
                <a:latin typeface="Abadi" panose="020B0604020104020204" pitchFamily="34" charset="0"/>
              </a:rPr>
              <a:t>Most successful launches are from KSC LC 39A</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from KSC LC 39A </a:t>
            </a:r>
          </a:p>
        </p:txBody>
      </p:sp>
      <p:pic>
        <p:nvPicPr>
          <p:cNvPr id="4" name="Imagen 3">
            <a:extLst>
              <a:ext uri="{FF2B5EF4-FFF2-40B4-BE49-F238E27FC236}">
                <a16:creationId xmlns:a16="http://schemas.microsoft.com/office/drawing/2014/main" id="{4D51763B-5E9C-395D-661C-97FCA438F12A}"/>
              </a:ext>
            </a:extLst>
          </p:cNvPr>
          <p:cNvPicPr>
            <a:picLocks noChangeAspect="1"/>
          </p:cNvPicPr>
          <p:nvPr/>
        </p:nvPicPr>
        <p:blipFill>
          <a:blip r:embed="rId3"/>
          <a:stretch>
            <a:fillRect/>
          </a:stretch>
        </p:blipFill>
        <p:spPr>
          <a:xfrm>
            <a:off x="850823" y="1473365"/>
            <a:ext cx="10434788" cy="4552207"/>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97280" y="3429001"/>
            <a:ext cx="6300426" cy="1955634"/>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latin typeface="Abadi" panose="020B0604020104020204" pitchFamily="34" charset="0"/>
              </a:rPr>
              <a:t>KSC LC 39A has the higher successful rate with a 76,9% of success versus 23,1% of failed attempts.</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a:t>
            </a:r>
          </a:p>
        </p:txBody>
      </p:sp>
      <p:pic>
        <p:nvPicPr>
          <p:cNvPr id="4" name="Imagen 3">
            <a:extLst>
              <a:ext uri="{FF2B5EF4-FFF2-40B4-BE49-F238E27FC236}">
                <a16:creationId xmlns:a16="http://schemas.microsoft.com/office/drawing/2014/main" id="{1C04A76A-5AB1-073A-0BB1-BA5A0E4DC5AB}"/>
              </a:ext>
            </a:extLst>
          </p:cNvPr>
          <p:cNvPicPr>
            <a:picLocks noChangeAspect="1"/>
          </p:cNvPicPr>
          <p:nvPr/>
        </p:nvPicPr>
        <p:blipFill>
          <a:blip r:embed="rId3"/>
          <a:stretch>
            <a:fillRect/>
          </a:stretch>
        </p:blipFill>
        <p:spPr>
          <a:xfrm>
            <a:off x="868680" y="1408833"/>
            <a:ext cx="6137910" cy="2225907"/>
          </a:xfrm>
          <a:prstGeom prst="rect">
            <a:avLst/>
          </a:prstGeom>
          <a:ln>
            <a:solidFill>
              <a:schemeClr val="tx1"/>
            </a:solidFill>
          </a:ln>
        </p:spPr>
      </p:pic>
      <p:pic>
        <p:nvPicPr>
          <p:cNvPr id="7" name="Imagen 6">
            <a:extLst>
              <a:ext uri="{FF2B5EF4-FFF2-40B4-BE49-F238E27FC236}">
                <a16:creationId xmlns:a16="http://schemas.microsoft.com/office/drawing/2014/main" id="{18148B93-575D-2718-389A-C5F2ADC891CA}"/>
              </a:ext>
            </a:extLst>
          </p:cNvPr>
          <p:cNvPicPr>
            <a:picLocks noChangeAspect="1"/>
          </p:cNvPicPr>
          <p:nvPr/>
        </p:nvPicPr>
        <p:blipFill>
          <a:blip r:embed="rId4"/>
          <a:stretch>
            <a:fillRect/>
          </a:stretch>
        </p:blipFill>
        <p:spPr>
          <a:xfrm>
            <a:off x="868680" y="3714750"/>
            <a:ext cx="6137910" cy="2440762"/>
          </a:xfrm>
          <a:prstGeom prst="rect">
            <a:avLst/>
          </a:prstGeom>
          <a:ln>
            <a:solidFill>
              <a:schemeClr val="tx1"/>
            </a:solidFill>
          </a:ln>
        </p:spPr>
      </p:pic>
      <p:sp>
        <p:nvSpPr>
          <p:cNvPr id="9" name="Content Placeholder 4">
            <a:extLst>
              <a:ext uri="{FF2B5EF4-FFF2-40B4-BE49-F238E27FC236}">
                <a16:creationId xmlns:a16="http://schemas.microsoft.com/office/drawing/2014/main" id="{F74F52EC-29FE-FFA9-F804-446E1DAB95F3}"/>
              </a:ext>
            </a:extLst>
          </p:cNvPr>
          <p:cNvSpPr txBox="1">
            <a:spLocks/>
          </p:cNvSpPr>
          <p:nvPr/>
        </p:nvSpPr>
        <p:spPr>
          <a:xfrm>
            <a:off x="7120890" y="3306241"/>
            <a:ext cx="4164721" cy="1955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accent3">
                    <a:lumMod val="25000"/>
                  </a:schemeClr>
                </a:solidFill>
                <a:latin typeface="Abadi" panose="020B0604020104020204" pitchFamily="34" charset="0"/>
              </a:rPr>
              <a:t>Success rates for payloads over 5000kg are lower than for smaller payloads.</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0449DE42-EF4E-2803-9E38-9077FEDE3434}"/>
              </a:ext>
            </a:extLst>
          </p:cNvPr>
          <p:cNvPicPr>
            <a:picLocks noChangeAspect="1"/>
          </p:cNvPicPr>
          <p:nvPr/>
        </p:nvPicPr>
        <p:blipFill>
          <a:blip r:embed="rId3"/>
          <a:stretch>
            <a:fillRect/>
          </a:stretch>
        </p:blipFill>
        <p:spPr>
          <a:xfrm>
            <a:off x="5075332" y="1680210"/>
            <a:ext cx="6210280" cy="4345363"/>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a:spLocks noGrp="1"/>
          </p:cNvSpPr>
          <p:nvPr/>
        </p:nvSpPr>
        <p:spPr>
          <a:xfrm>
            <a:off x="770011" y="1523206"/>
            <a:ext cx="4168944"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for the decision tree classifier shows that the classifier can distinguish between the different classes better than other methods.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28684E62-A9F8-4E7A-AB01-78893062A1B4}"/>
              </a:ext>
            </a:extLst>
          </p:cNvPr>
          <p:cNvSpPr>
            <a:spLocks noGrp="1"/>
          </p:cNvSpPr>
          <p:nvPr/>
        </p:nvSpPr>
        <p:spPr>
          <a:xfrm>
            <a:off x="734028" y="1708072"/>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in this case.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Rest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077845"/>
          </a:xfrm>
          <a:prstGeom prst="rect">
            <a:avLst/>
          </a:prstGeom>
        </p:spPr>
        <p:txBody>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Data collection </a:t>
            </a:r>
            <a:r>
              <a:rPr lang="en-US" sz="1900" dirty="0">
                <a:solidFill>
                  <a:schemeClr val="accent3">
                    <a:lumMod val="25000"/>
                  </a:schemeClr>
                </a:solidFill>
                <a:latin typeface="Abadi" panose="020B0604020104020204" pitchFamily="34" charset="0"/>
              </a:rPr>
              <a:t>is the process of collecting and evaluating information or data from multiple sources to find answers to research problems. </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In this dataset this process was made using REST API and web scrapping from Wikipedia.</a:t>
            </a:r>
          </a:p>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REST API: </a:t>
            </a:r>
            <a:r>
              <a:rPr lang="en-US" sz="1900" dirty="0">
                <a:solidFill>
                  <a:schemeClr val="accent3">
                    <a:lumMod val="25000"/>
                  </a:schemeClr>
                </a:solidFill>
                <a:latin typeface="Abadi" panose="020B0604020104020204" pitchFamily="34" charset="0"/>
              </a:rPr>
              <a:t>Started using get request method. Once information was obtained, response content was decoded as Json and converted into a pandas data frame using json_normalize(). After that, data was cleaned, looked for missing values and corrected if needed.</a:t>
            </a:r>
          </a:p>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Web scraping: </a:t>
            </a:r>
            <a:r>
              <a:rPr lang="en-US" sz="1900" dirty="0">
                <a:solidFill>
                  <a:schemeClr val="accent3">
                    <a:lumMod val="25000"/>
                  </a:schemeClr>
                </a:solidFill>
                <a:latin typeface="Abadi" panose="020B0604020104020204" pitchFamily="34" charset="0"/>
              </a:rPr>
              <a:t>BeautifulSoup was used to extract launch records as HTML table, parse and convert it to a pandas data frame for an exhaustive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b="1" dirty="0"/>
              <a:t>Completed notebook:</a:t>
            </a:r>
          </a:p>
          <a:p>
            <a:pPr marL="0" indent="0">
              <a:buNone/>
            </a:pPr>
            <a:endParaRPr lang="en-US" dirty="0"/>
          </a:p>
          <a:p>
            <a:pPr marL="0" indent="0">
              <a:buNone/>
            </a:pPr>
            <a:r>
              <a:rPr lang="en-US" dirty="0">
                <a:hlinkClick r:id="rId3"/>
              </a:rPr>
              <a:t>SpaceX 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a 6">
            <a:extLst>
              <a:ext uri="{FF2B5EF4-FFF2-40B4-BE49-F238E27FC236}">
                <a16:creationId xmlns:a16="http://schemas.microsoft.com/office/drawing/2014/main" id="{C1A0F289-D41E-2E76-29CD-19A3BC23F5A4}"/>
              </a:ext>
            </a:extLst>
          </p:cNvPr>
          <p:cNvGraphicFramePr/>
          <p:nvPr>
            <p:extLst>
              <p:ext uri="{D42A27DB-BD31-4B8C-83A1-F6EECF244321}">
                <p14:modId xmlns:p14="http://schemas.microsoft.com/office/powerpoint/2010/main" val="2610974178"/>
              </p:ext>
            </p:extLst>
          </p:nvPr>
        </p:nvGraphicFramePr>
        <p:xfrm>
          <a:off x="5910262" y="182302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218317"/>
            <a:ext cx="3932238" cy="3811587"/>
          </a:xfrm>
          <a:prstGeom prst="rect">
            <a:avLst/>
          </a:prstGeom>
        </p:spPr>
        <p:txBody>
          <a:bodyPr lIns="91440" tIns="45720" rIns="91440" bIns="45720" anchor="t">
            <a:noAutofit/>
          </a:bodyPr>
          <a:lstStyle/>
          <a:p>
            <a:pPr marL="0" indent="0">
              <a:buFont typeface="Arial" panose="020B0604020202020204" pitchFamily="34" charset="0"/>
              <a:buNone/>
            </a:pPr>
            <a:r>
              <a:rPr lang="en-US" b="1" dirty="0"/>
              <a:t>Completed notebook: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3"/>
              </a:rPr>
              <a:t>SpaceX data collection using </a:t>
            </a:r>
            <a:r>
              <a:rPr lang="en-US" dirty="0" err="1">
                <a:hlinkClick r:id="rId3"/>
              </a:rPr>
              <a:t>webscraping</a:t>
            </a:r>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graphicFrame>
        <p:nvGraphicFramePr>
          <p:cNvPr id="12" name="Diagrama 11">
            <a:extLst>
              <a:ext uri="{FF2B5EF4-FFF2-40B4-BE49-F238E27FC236}">
                <a16:creationId xmlns:a16="http://schemas.microsoft.com/office/drawing/2014/main" id="{0FCDC8FB-6823-7C28-FC96-5AB069CE0978}"/>
              </a:ext>
            </a:extLst>
          </p:cNvPr>
          <p:cNvGraphicFramePr/>
          <p:nvPr>
            <p:extLst>
              <p:ext uri="{D42A27DB-BD31-4B8C-83A1-F6EECF244321}">
                <p14:modId xmlns:p14="http://schemas.microsoft.com/office/powerpoint/2010/main" val="3081946862"/>
              </p:ext>
            </p:extLst>
          </p:nvPr>
        </p:nvGraphicFramePr>
        <p:xfrm>
          <a:off x="5910262" y="182302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481</TotalTime>
  <Words>2209</Words>
  <Application>Microsoft Office PowerPoint</Application>
  <PresentationFormat>Panorámica</PresentationFormat>
  <Paragraphs>258</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Mary Rodriguez</cp:lastModifiedBy>
  <cp:revision>210</cp:revision>
  <dcterms:created xsi:type="dcterms:W3CDTF">2021-04-29T18:58:34Z</dcterms:created>
  <dcterms:modified xsi:type="dcterms:W3CDTF">2024-09-20T18:53:39Z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